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4"/>
  </p:notesMasterIdLst>
  <p:sldIdLst>
    <p:sldId id="302" r:id="rId2"/>
    <p:sldId id="257" r:id="rId3"/>
    <p:sldId id="258" r:id="rId4"/>
    <p:sldId id="259" r:id="rId5"/>
    <p:sldId id="292" r:id="rId6"/>
    <p:sldId id="262" r:id="rId7"/>
    <p:sldId id="291" r:id="rId8"/>
    <p:sldId id="264" r:id="rId9"/>
    <p:sldId id="303" r:id="rId10"/>
    <p:sldId id="293" r:id="rId11"/>
    <p:sldId id="265" r:id="rId12"/>
    <p:sldId id="268" r:id="rId13"/>
    <p:sldId id="269" r:id="rId14"/>
    <p:sldId id="270" r:id="rId15"/>
    <p:sldId id="271" r:id="rId16"/>
    <p:sldId id="273" r:id="rId17"/>
    <p:sldId id="296" r:id="rId18"/>
    <p:sldId id="274" r:id="rId19"/>
    <p:sldId id="275" r:id="rId20"/>
    <p:sldId id="276" r:id="rId21"/>
    <p:sldId id="298" r:id="rId22"/>
    <p:sldId id="300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18">
          <p15:clr>
            <a:srgbClr val="A4A3A4"/>
          </p15:clr>
        </p15:guide>
        <p15:guide id="2" pos="28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-96" y="-294"/>
      </p:cViewPr>
      <p:guideLst>
        <p:guide orient="horz" pos="1818"/>
        <p:guide pos="28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4A1DB-77B4-46A1-8248-376E3A826541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533" y="685800"/>
            <a:ext cx="6094933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4DA30-AA03-4F72-96B9-33D624FA8F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36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550092" y="4731990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677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151335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771651"/>
            <a:ext cx="4041775" cy="28229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143001"/>
            <a:ext cx="3008313" cy="3451622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3EF50FB-A872-4548-BE96-D55726568788}" type="datetimeFigureOut">
              <a:rPr lang="zh-CN" altLang="en-US" smtClean="0"/>
              <a:t>2019/12/7</a:t>
            </a:fld>
            <a:endParaRPr lang="zh-CN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2FABEE-F649-434F-AA04-C5194DFCC8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90"/>
          <p:cNvSpPr/>
          <p:nvPr/>
        </p:nvSpPr>
        <p:spPr>
          <a:xfrm>
            <a:off x="-27507" y="3034330"/>
            <a:ext cx="9188822" cy="2129483"/>
          </a:xfrm>
          <a:custGeom>
            <a:avLst/>
            <a:gdLst>
              <a:gd name="connsiteX0" fmla="*/ 0 w 12254953"/>
              <a:gd name="connsiteY0" fmla="*/ 0 h 2183753"/>
              <a:gd name="connsiteX1" fmla="*/ 12254953 w 12254953"/>
              <a:gd name="connsiteY1" fmla="*/ 0 h 2183753"/>
              <a:gd name="connsiteX2" fmla="*/ 12254953 w 12254953"/>
              <a:gd name="connsiteY2" fmla="*/ 2183753 h 2183753"/>
              <a:gd name="connsiteX3" fmla="*/ 0 w 12254953"/>
              <a:gd name="connsiteY3" fmla="*/ 2183753 h 2183753"/>
              <a:gd name="connsiteX4" fmla="*/ 0 w 12254953"/>
              <a:gd name="connsiteY4" fmla="*/ 0 h 2183753"/>
              <a:gd name="connsiteX0-1" fmla="*/ 0 w 12254953"/>
              <a:gd name="connsiteY0-2" fmla="*/ 0 h 2183753"/>
              <a:gd name="connsiteX1-3" fmla="*/ 5904086 w 12254953"/>
              <a:gd name="connsiteY1-4" fmla="*/ 998 h 2183753"/>
              <a:gd name="connsiteX2-5" fmla="*/ 12254953 w 12254953"/>
              <a:gd name="connsiteY2-6" fmla="*/ 0 h 2183753"/>
              <a:gd name="connsiteX3-7" fmla="*/ 12254953 w 12254953"/>
              <a:gd name="connsiteY3-8" fmla="*/ 2183753 h 2183753"/>
              <a:gd name="connsiteX4-9" fmla="*/ 0 w 12254953"/>
              <a:gd name="connsiteY4-10" fmla="*/ 2183753 h 2183753"/>
              <a:gd name="connsiteX5" fmla="*/ 0 w 12254953"/>
              <a:gd name="connsiteY5" fmla="*/ 0 h 2183753"/>
              <a:gd name="connsiteX0-11" fmla="*/ 0 w 12254953"/>
              <a:gd name="connsiteY0-12" fmla="*/ 2631 h 2186384"/>
              <a:gd name="connsiteX1-13" fmla="*/ 5904086 w 12254953"/>
              <a:gd name="connsiteY1-14" fmla="*/ 3629 h 2186384"/>
              <a:gd name="connsiteX2-15" fmla="*/ 6346772 w 12254953"/>
              <a:gd name="connsiteY2-16" fmla="*/ 0 h 2186384"/>
              <a:gd name="connsiteX3-17" fmla="*/ 12254953 w 12254953"/>
              <a:gd name="connsiteY3-18" fmla="*/ 2631 h 2186384"/>
              <a:gd name="connsiteX4-19" fmla="*/ 12254953 w 12254953"/>
              <a:gd name="connsiteY4-20" fmla="*/ 2186384 h 2186384"/>
              <a:gd name="connsiteX5-21" fmla="*/ 0 w 12254953"/>
              <a:gd name="connsiteY5-22" fmla="*/ 2186384 h 2186384"/>
              <a:gd name="connsiteX6" fmla="*/ 0 w 12254953"/>
              <a:gd name="connsiteY6" fmla="*/ 2631 h 2186384"/>
              <a:gd name="connsiteX0-23" fmla="*/ 0 w 12254953"/>
              <a:gd name="connsiteY0-24" fmla="*/ 2631 h 2186384"/>
              <a:gd name="connsiteX1-25" fmla="*/ 5904086 w 12254953"/>
              <a:gd name="connsiteY1-26" fmla="*/ 3629 h 2186384"/>
              <a:gd name="connsiteX2-27" fmla="*/ 6118172 w 12254953"/>
              <a:gd name="connsiteY2-28" fmla="*/ 0 h 2186384"/>
              <a:gd name="connsiteX3-29" fmla="*/ 6346772 w 12254953"/>
              <a:gd name="connsiteY3-30" fmla="*/ 0 h 2186384"/>
              <a:gd name="connsiteX4-31" fmla="*/ 12254953 w 12254953"/>
              <a:gd name="connsiteY4-32" fmla="*/ 2631 h 2186384"/>
              <a:gd name="connsiteX5-33" fmla="*/ 12254953 w 12254953"/>
              <a:gd name="connsiteY5-34" fmla="*/ 2186384 h 2186384"/>
              <a:gd name="connsiteX6-35" fmla="*/ 0 w 12254953"/>
              <a:gd name="connsiteY6-36" fmla="*/ 2186384 h 2186384"/>
              <a:gd name="connsiteX7" fmla="*/ 0 w 12254953"/>
              <a:gd name="connsiteY7" fmla="*/ 2631 h 2186384"/>
              <a:gd name="connsiteX0-37" fmla="*/ 0 w 12254953"/>
              <a:gd name="connsiteY0-38" fmla="*/ 2631 h 2186384"/>
              <a:gd name="connsiteX1-39" fmla="*/ 5904086 w 12254953"/>
              <a:gd name="connsiteY1-40" fmla="*/ 3629 h 2186384"/>
              <a:gd name="connsiteX2-41" fmla="*/ 6132686 w 12254953"/>
              <a:gd name="connsiteY2-42" fmla="*/ 399143 h 2186384"/>
              <a:gd name="connsiteX3-43" fmla="*/ 6346772 w 12254953"/>
              <a:gd name="connsiteY3-44" fmla="*/ 0 h 2186384"/>
              <a:gd name="connsiteX4-45" fmla="*/ 12254953 w 12254953"/>
              <a:gd name="connsiteY4-46" fmla="*/ 2631 h 2186384"/>
              <a:gd name="connsiteX5-47" fmla="*/ 12254953 w 12254953"/>
              <a:gd name="connsiteY5-48" fmla="*/ 2186384 h 2186384"/>
              <a:gd name="connsiteX6-49" fmla="*/ 0 w 12254953"/>
              <a:gd name="connsiteY6-50" fmla="*/ 2186384 h 2186384"/>
              <a:gd name="connsiteX7-51" fmla="*/ 0 w 12254953"/>
              <a:gd name="connsiteY7-52" fmla="*/ 2631 h 2186384"/>
              <a:gd name="connsiteX0-53" fmla="*/ 0 w 12254953"/>
              <a:gd name="connsiteY0-54" fmla="*/ 2631 h 2186384"/>
              <a:gd name="connsiteX1-55" fmla="*/ 5904086 w 12254953"/>
              <a:gd name="connsiteY1-56" fmla="*/ 3629 h 2186384"/>
              <a:gd name="connsiteX2-57" fmla="*/ 6119807 w 12254953"/>
              <a:gd name="connsiteY2-58" fmla="*/ 250422 h 2186384"/>
              <a:gd name="connsiteX3-59" fmla="*/ 6346772 w 12254953"/>
              <a:gd name="connsiteY3-60" fmla="*/ 0 h 2186384"/>
              <a:gd name="connsiteX4-61" fmla="*/ 12254953 w 12254953"/>
              <a:gd name="connsiteY4-62" fmla="*/ 2631 h 2186384"/>
              <a:gd name="connsiteX5-63" fmla="*/ 12254953 w 12254953"/>
              <a:gd name="connsiteY5-64" fmla="*/ 2186384 h 2186384"/>
              <a:gd name="connsiteX6-65" fmla="*/ 0 w 12254953"/>
              <a:gd name="connsiteY6-66" fmla="*/ 2186384 h 2186384"/>
              <a:gd name="connsiteX7-67" fmla="*/ 0 w 12254953"/>
              <a:gd name="connsiteY7-68" fmla="*/ 2631 h 21863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12254953" h="2186384">
                <a:moveTo>
                  <a:pt x="0" y="2631"/>
                </a:moveTo>
                <a:lnTo>
                  <a:pt x="5904086" y="3629"/>
                </a:lnTo>
                <a:lnTo>
                  <a:pt x="6119807" y="250422"/>
                </a:lnTo>
                <a:lnTo>
                  <a:pt x="6346772" y="0"/>
                </a:lnTo>
                <a:lnTo>
                  <a:pt x="12254953" y="2631"/>
                </a:lnTo>
                <a:lnTo>
                  <a:pt x="12254953" y="2186384"/>
                </a:lnTo>
                <a:lnTo>
                  <a:pt x="0" y="2186384"/>
                </a:lnTo>
                <a:lnTo>
                  <a:pt x="0" y="2631"/>
                </a:lnTo>
                <a:close/>
              </a:path>
            </a:pathLst>
          </a:cu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4200000" scaled="0"/>
          </a:gradFill>
          <a:ln>
            <a:noFill/>
          </a:ln>
          <a:effectLst>
            <a:outerShdw blurRad="1143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026" name="Picture 2" descr="C:\Users\Манаблок\Desktop\фото\т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07" y="-3684"/>
            <a:ext cx="9171507" cy="51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815" y="94689"/>
            <a:ext cx="1504599" cy="15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3623" y="1707653"/>
            <a:ext cx="59046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ГУЗОРИШИ</a:t>
            </a:r>
          </a:p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ректори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ДСРТ,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доктори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илмхои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 филологи,    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профессор 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Солехов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Tj" pitchFamily="18" charset="-52"/>
              </a:rPr>
              <a:t>Н.Н.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Tj" pitchFamily="18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9075" y="4587974"/>
            <a:ext cx="1533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Декабри 2019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700000">
            <a:off x="1147312" y="3951350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 rot="2700000">
            <a:off x="-207106" y="3805005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 rot="2700000">
            <a:off x="957344" y="4877204"/>
            <a:ext cx="824636" cy="82463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2700000">
            <a:off x="7564935" y="3516124"/>
            <a:ext cx="1155661" cy="115566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2700000">
            <a:off x="8000881" y="4312837"/>
            <a:ext cx="1235233" cy="123523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2700000">
            <a:off x="8746038" y="3589011"/>
            <a:ext cx="615819" cy="615819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2700000">
            <a:off x="2557352" y="4245607"/>
            <a:ext cx="163181" cy="163181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3" name="矩形 32"/>
          <p:cNvSpPr/>
          <p:nvPr/>
        </p:nvSpPr>
        <p:spPr>
          <a:xfrm rot="2700000">
            <a:off x="6903418" y="4129445"/>
            <a:ext cx="349738" cy="34973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9529" y="339502"/>
            <a:ext cx="4176464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Times New Roman Tj" pitchFamily="18" charset="-52"/>
              </a:rPr>
              <a:t>Маркази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захирањои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љавонон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консепсияи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рушди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худидоракунии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љавононро</a:t>
            </a:r>
            <a:r>
              <a:rPr lang="ru-RU" sz="2000" b="1" dirty="0">
                <a:latin typeface="Times New Roman Tj" pitchFamily="18" charset="-52"/>
              </a:rPr>
              <a:t> дар </a:t>
            </a:r>
            <a:r>
              <a:rPr lang="ru-RU" sz="2000" b="1" dirty="0" err="1">
                <a:latin typeface="Times New Roman Tj" pitchFamily="18" charset="-52"/>
              </a:rPr>
              <a:t>амал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татбиќ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мекунад</a:t>
            </a:r>
            <a:r>
              <a:rPr lang="ru-RU" sz="2000" b="1" dirty="0">
                <a:latin typeface="Times New Roman Tj" pitchFamily="18" charset="-52"/>
              </a:rPr>
              <a:t>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571994" y="-254894"/>
            <a:ext cx="4589320" cy="3834756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 Tj" pitchFamily="18" charset="-52"/>
              </a:rPr>
              <a:t>Арт-клуб, </a:t>
            </a:r>
            <a:r>
              <a:rPr lang="ru-RU" sz="1500" dirty="0">
                <a:latin typeface="Times New Roman Tj" pitchFamily="18" charset="-52"/>
              </a:rPr>
              <a:t>Клуби </a:t>
            </a:r>
            <a:r>
              <a:rPr lang="ru-RU" sz="1500" dirty="0" err="1">
                <a:latin typeface="Times New Roman Tj" pitchFamily="18" charset="-52"/>
              </a:rPr>
              <a:t>њунармандон</a:t>
            </a:r>
            <a:r>
              <a:rPr lang="ru-RU" sz="1500" dirty="0">
                <a:latin typeface="Times New Roman Tj" pitchFamily="18" charset="-52"/>
              </a:rPr>
              <a:t>, </a:t>
            </a:r>
            <a:r>
              <a:rPr lang="ru-RU" sz="1500" dirty="0" err="1">
                <a:latin typeface="Times New Roman Tj" pitchFamily="18" charset="-52"/>
              </a:rPr>
              <a:t>гуруњњои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ташаббускори</a:t>
            </a:r>
            <a:r>
              <a:rPr lang="ru-RU" sz="1500" dirty="0">
                <a:latin typeface="Times New Roman Tj" pitchFamily="18" charset="-52"/>
              </a:rPr>
              <a:t> «</a:t>
            </a:r>
            <a:r>
              <a:rPr lang="ru-RU" sz="1500" dirty="0" err="1">
                <a:latin typeface="Times New Roman Tj" pitchFamily="18" charset="-52"/>
              </a:rPr>
              <a:t>Ёрии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донишљўї</a:t>
            </a:r>
            <a:r>
              <a:rPr lang="ru-RU" sz="1500" dirty="0">
                <a:latin typeface="Times New Roman Tj" pitchFamily="18" charset="-52"/>
              </a:rPr>
              <a:t> ба </a:t>
            </a:r>
            <a:r>
              <a:rPr lang="ru-RU" sz="1500" dirty="0" err="1">
                <a:latin typeface="Times New Roman Tj" pitchFamily="18" charset="-52"/>
              </a:rPr>
              <a:t>љомеа</a:t>
            </a:r>
            <a:r>
              <a:rPr lang="ru-RU" sz="1500" dirty="0">
                <a:latin typeface="Times New Roman Tj" pitchFamily="18" charset="-52"/>
              </a:rPr>
              <a:t> (Студенческая помощь обществу)» (СПО), «</a:t>
            </a:r>
            <a:r>
              <a:rPr lang="ru-RU" sz="1500" dirty="0" err="1">
                <a:latin typeface="Times New Roman Tj" pitchFamily="18" charset="-52"/>
              </a:rPr>
              <a:t>Гуруњи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донишљўёни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фаъол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ва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соњибистеъдод</a:t>
            </a:r>
            <a:r>
              <a:rPr lang="ru-RU" sz="1500" dirty="0">
                <a:latin typeface="Times New Roman Tj" pitchFamily="18" charset="-52"/>
              </a:rPr>
              <a:t> (Группа активных и талантливых студентов)» (ГАТС), АС-группа «</a:t>
            </a:r>
            <a:r>
              <a:rPr lang="ru-RU" sz="1500" dirty="0" err="1">
                <a:latin typeface="Times New Roman Tj" pitchFamily="18" charset="-52"/>
              </a:rPr>
              <a:t>Донишљўёни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фаъол</a:t>
            </a:r>
            <a:r>
              <a:rPr lang="ru-RU" sz="1500" dirty="0">
                <a:latin typeface="Times New Roman Tj" pitchFamily="18" charset="-52"/>
              </a:rPr>
              <a:t> (Активные студенты)», «</a:t>
            </a:r>
            <a:r>
              <a:rPr lang="ru-RU" sz="1500" dirty="0" err="1">
                <a:latin typeface="Times New Roman Tj" pitchFamily="18" charset="-52"/>
              </a:rPr>
              <a:t>Мактаби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рушди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шахсият</a:t>
            </a:r>
            <a:r>
              <a:rPr lang="ru-RU" sz="1500" dirty="0">
                <a:latin typeface="Times New Roman Tj" pitchFamily="18" charset="-52"/>
              </a:rPr>
              <a:t> (Школа личностного роста)», «</a:t>
            </a:r>
            <a:r>
              <a:rPr lang="ru-RU" sz="1500" dirty="0" err="1">
                <a:latin typeface="Times New Roman Tj" pitchFamily="18" charset="-52"/>
              </a:rPr>
              <a:t>Њомиёни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саломатї</a:t>
            </a:r>
            <a:r>
              <a:rPr lang="ru-RU" sz="1500" dirty="0">
                <a:latin typeface="Times New Roman Tj" pitchFamily="18" charset="-52"/>
              </a:rPr>
              <a:t> (Стражи здоровья)», «Прометей», ”</a:t>
            </a:r>
            <a:r>
              <a:rPr lang="en-US" sz="1500" dirty="0"/>
              <a:t>Discussion club”, «</a:t>
            </a:r>
            <a:r>
              <a:rPr lang="ru-RU" sz="1500" dirty="0" err="1">
                <a:latin typeface="Times New Roman Tj" pitchFamily="18" charset="-52"/>
              </a:rPr>
              <a:t>Мактаби</a:t>
            </a:r>
            <a:r>
              <a:rPr lang="ru-RU" sz="1500" dirty="0">
                <a:latin typeface="Times New Roman Tj" pitchFamily="18" charset="-52"/>
              </a:rPr>
              <a:t> </a:t>
            </a:r>
            <a:r>
              <a:rPr lang="ru-RU" sz="1500" dirty="0" err="1">
                <a:latin typeface="Times New Roman Tj" pitchFamily="18" charset="-52"/>
              </a:rPr>
              <a:t>муваффаќият</a:t>
            </a:r>
            <a:r>
              <a:rPr lang="ru-RU" sz="1500" dirty="0">
                <a:latin typeface="Times New Roman Tj" pitchFamily="18" charset="-52"/>
              </a:rPr>
              <a:t> (Школа успеха)», «Наследники (</a:t>
            </a:r>
            <a:r>
              <a:rPr lang="ru-RU" sz="1500" dirty="0" err="1">
                <a:latin typeface="Times New Roman Tj" pitchFamily="18" charset="-52"/>
              </a:rPr>
              <a:t>Ворисон</a:t>
            </a:r>
            <a:r>
              <a:rPr lang="ru-RU" sz="1500" dirty="0">
                <a:latin typeface="Times New Roman Tj" pitchFamily="18" charset="-52"/>
              </a:rPr>
              <a:t>)» «</a:t>
            </a:r>
            <a:r>
              <a:rPr lang="ru-RU" sz="1500" dirty="0" err="1">
                <a:latin typeface="Times New Roman Tj" pitchFamily="18" charset="-52"/>
              </a:rPr>
              <a:t>Њуќуќшиносон</a:t>
            </a:r>
            <a:r>
              <a:rPr lang="ru-RU" sz="1500" dirty="0">
                <a:latin typeface="Times New Roman Tj" pitchFamily="18" charset="-52"/>
              </a:rPr>
              <a:t> (Правоведы)», «Киноклуб</a:t>
            </a:r>
            <a:r>
              <a:rPr lang="ru-RU" sz="1500" dirty="0" smtClean="0">
                <a:latin typeface="Times New Roman Tj" pitchFamily="18" charset="-52"/>
              </a:rPr>
              <a:t>» </a:t>
            </a:r>
            <a:r>
              <a:rPr lang="ru-RU" sz="1500" dirty="0" err="1" smtClean="0">
                <a:latin typeface="Times New Roman Tj" pitchFamily="18" charset="-52"/>
              </a:rPr>
              <a:t>фаъолият</a:t>
            </a:r>
            <a:r>
              <a:rPr lang="ru-RU" sz="1500" dirty="0" smtClean="0">
                <a:latin typeface="Times New Roman Tj" pitchFamily="18" charset="-52"/>
              </a:rPr>
              <a:t> </a:t>
            </a:r>
            <a:r>
              <a:rPr lang="ru-RU" sz="1500" dirty="0" err="1" smtClean="0">
                <a:latin typeface="Times New Roman Tj" pitchFamily="18" charset="-52"/>
              </a:rPr>
              <a:t>доранд</a:t>
            </a:r>
            <a:endParaRPr lang="ru-RU" sz="1500" dirty="0">
              <a:latin typeface="Times New Roman Tj" pitchFamily="18" charset="-52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72724"/>
            <a:ext cx="4248466" cy="2833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9351" y="3369367"/>
            <a:ext cx="2341630" cy="1561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07504" y="1011012"/>
            <a:ext cx="3392562" cy="30008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latin typeface="Times New Roman Tj" pitchFamily="18" charset="-52"/>
              </a:rPr>
              <a:t>Маркази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саводнокгардонии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њуќуќї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Мактаби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Лидерон</a:t>
            </a:r>
            <a:r>
              <a:rPr lang="ru-RU" sz="2000" b="1" dirty="0">
                <a:latin typeface="Times New Roman Tj" pitchFamily="18" charset="-52"/>
              </a:rPr>
              <a:t>, клуби </a:t>
            </a:r>
            <a:r>
              <a:rPr lang="ru-RU" sz="2000" b="1" dirty="0" err="1">
                <a:latin typeface="Times New Roman Tj" pitchFamily="18" charset="-52"/>
              </a:rPr>
              <a:t>таърихшиносии</a:t>
            </a:r>
            <a:r>
              <a:rPr lang="ru-RU" sz="2000" b="1" dirty="0">
                <a:latin typeface="Times New Roman Tj" pitchFamily="18" charset="-52"/>
              </a:rPr>
              <a:t> «</a:t>
            </a:r>
            <a:r>
              <a:rPr lang="ru-RU" sz="2000" b="1" dirty="0" err="1">
                <a:latin typeface="Times New Roman Tj" pitchFamily="18" charset="-52"/>
              </a:rPr>
              <a:t>Ватани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азизи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ман</a:t>
            </a:r>
            <a:r>
              <a:rPr lang="ru-RU" sz="2000" b="1" dirty="0">
                <a:latin typeface="Times New Roman Tj" pitchFamily="18" charset="-52"/>
              </a:rPr>
              <a:t>», СИЦ «</a:t>
            </a:r>
            <a:r>
              <a:rPr lang="ru-RU" sz="2000" b="1" dirty="0" err="1">
                <a:latin typeface="Times New Roman Tj" pitchFamily="18" charset="-52"/>
              </a:rPr>
              <a:t>Маркази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иттилоотии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донишљўён</a:t>
            </a:r>
            <a:r>
              <a:rPr lang="ru-RU" sz="2000" b="1" dirty="0">
                <a:latin typeface="Times New Roman Tj" pitchFamily="18" charset="-52"/>
              </a:rPr>
              <a:t> (Студенческий информационный центр)», </a:t>
            </a:r>
            <a:r>
              <a:rPr lang="ru-RU" sz="2000" b="1" dirty="0" err="1">
                <a:latin typeface="Times New Roman Tj" pitchFamily="18" charset="-52"/>
              </a:rPr>
              <a:t>Шўрои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занон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ва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бонувон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фаъолона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идома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дода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истодаанд</a:t>
            </a:r>
            <a:r>
              <a:rPr lang="ru-RU" sz="2000" b="1" dirty="0">
                <a:latin typeface="Times New Roman Tj" pitchFamily="18" charset="-52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4845" y="322397"/>
            <a:ext cx="2664296" cy="1777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7319" y="214856"/>
            <a:ext cx="2317018" cy="1545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2"/>
          <a:stretch/>
        </p:blipFill>
        <p:spPr bwMode="auto">
          <a:xfrm>
            <a:off x="3563888" y="2120705"/>
            <a:ext cx="5400600" cy="280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122925" y="3420782"/>
            <a:ext cx="5673211" cy="15121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 Tj" pitchFamily="18" charset="-52"/>
              </a:rPr>
              <a:t>Дар </a:t>
            </a:r>
            <a:r>
              <a:rPr lang="ru-RU" dirty="0" err="1">
                <a:latin typeface="Times New Roman Tj" pitchFamily="18" charset="-52"/>
              </a:rPr>
              <a:t>њама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факултањои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Донишгоњ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конфронсњои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илмї-амалї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ва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семинарњо</a:t>
            </a:r>
            <a:r>
              <a:rPr lang="ru-RU" dirty="0">
                <a:latin typeface="Times New Roman Tj" pitchFamily="18" charset="-52"/>
              </a:rPr>
              <a:t> дар </a:t>
            </a:r>
            <a:r>
              <a:rPr lang="ru-RU" dirty="0" err="1">
                <a:latin typeface="Times New Roman Tj" pitchFamily="18" charset="-52"/>
              </a:rPr>
              <a:t>мавзўи</a:t>
            </a:r>
            <a:r>
              <a:rPr lang="ru-RU" dirty="0">
                <a:latin typeface="Times New Roman Tj" pitchFamily="18" charset="-52"/>
              </a:rPr>
              <a:t> «</a:t>
            </a:r>
            <a:r>
              <a:rPr lang="ru-RU" dirty="0" err="1">
                <a:latin typeface="Times New Roman Tj" pitchFamily="18" charset="-52"/>
              </a:rPr>
              <a:t>Наќши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Асосгузори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сулњу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Вањдати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миллї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Пешвои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миллат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Президенти</a:t>
            </a:r>
            <a:r>
              <a:rPr lang="ru-RU" dirty="0">
                <a:latin typeface="Times New Roman Tj" pitchFamily="18" charset="-52"/>
              </a:rPr>
              <a:t> ҶТ  </a:t>
            </a:r>
            <a:r>
              <a:rPr lang="ru-RU" dirty="0" err="1">
                <a:latin typeface="Times New Roman Tj" pitchFamily="18" charset="-52"/>
              </a:rPr>
              <a:t>муњтарам</a:t>
            </a:r>
            <a:r>
              <a:rPr lang="ru-RU" dirty="0">
                <a:latin typeface="Times New Roman Tj" pitchFamily="18" charset="-52"/>
              </a:rPr>
              <a:t> Э. </a:t>
            </a:r>
            <a:r>
              <a:rPr lang="ru-RU" dirty="0" err="1">
                <a:latin typeface="Times New Roman Tj" pitchFamily="18" charset="-52"/>
              </a:rPr>
              <a:t>Рањмон</a:t>
            </a:r>
            <a:r>
              <a:rPr lang="ru-RU" dirty="0">
                <a:latin typeface="Times New Roman Tj" pitchFamily="18" charset="-52"/>
              </a:rPr>
              <a:t> дар </a:t>
            </a:r>
            <a:r>
              <a:rPr lang="ru-RU" dirty="0" err="1">
                <a:latin typeface="Times New Roman Tj" pitchFamily="18" charset="-52"/>
              </a:rPr>
              <a:t>ташаккул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ва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рушди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Тољикистони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соњибистиќлол</a:t>
            </a:r>
            <a:r>
              <a:rPr lang="ru-RU" dirty="0">
                <a:latin typeface="Times New Roman Tj" pitchFamily="18" charset="-52"/>
              </a:rPr>
              <a:t>»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/>
          <a:stretch/>
        </p:blipFill>
        <p:spPr bwMode="auto">
          <a:xfrm>
            <a:off x="223226" y="183825"/>
            <a:ext cx="5472608" cy="3090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05" y="411510"/>
            <a:ext cx="2876855" cy="1918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787773"/>
            <a:ext cx="3045524" cy="2031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/>
          <p:cNvSpPr/>
          <p:nvPr/>
        </p:nvSpPr>
        <p:spPr>
          <a:xfrm>
            <a:off x="5508104" y="699540"/>
            <a:ext cx="3477829" cy="36724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 smtClean="0"/>
              <a:t>Тибқи</a:t>
            </a:r>
            <a:r>
              <a:rPr lang="ru-RU" sz="2000" b="1" dirty="0" smtClean="0"/>
              <a:t> </a:t>
            </a:r>
            <a:r>
              <a:rPr lang="ru-RU" sz="2000" b="1" dirty="0" err="1"/>
              <a:t>Солҳои</a:t>
            </a:r>
            <a:r>
              <a:rPr lang="ru-RU" sz="2000" b="1" dirty="0"/>
              <a:t> </a:t>
            </a:r>
            <a:r>
              <a:rPr lang="ru-RU" sz="2000" b="1" dirty="0" err="1"/>
              <a:t>эълоншудаи</a:t>
            </a:r>
            <a:r>
              <a:rPr lang="ru-RU" sz="2000" b="1" dirty="0"/>
              <a:t> </a:t>
            </a:r>
            <a:r>
              <a:rPr lang="ru-RU" sz="2000" b="1" dirty="0" err="1"/>
              <a:t>рушди</a:t>
            </a:r>
            <a:r>
              <a:rPr lang="ru-RU" sz="2000" b="1" dirty="0"/>
              <a:t> </a:t>
            </a:r>
            <a:r>
              <a:rPr lang="ru-RU" sz="2000" b="1" dirty="0" err="1"/>
              <a:t>деҳот</a:t>
            </a:r>
            <a:r>
              <a:rPr lang="ru-RU" sz="2000" b="1" dirty="0"/>
              <a:t>, </a:t>
            </a:r>
            <a:r>
              <a:rPr lang="ru-RU" sz="2000" b="1" dirty="0" err="1"/>
              <a:t>сайёҳӣ</a:t>
            </a:r>
            <a:r>
              <a:rPr lang="ru-RU" sz="2000" b="1" dirty="0"/>
              <a:t> </a:t>
            </a:r>
            <a:r>
              <a:rPr lang="ru-RU" sz="2000" b="1" dirty="0" err="1"/>
              <a:t>ва</a:t>
            </a:r>
            <a:r>
              <a:rPr lang="ru-RU" sz="2000" b="1" dirty="0"/>
              <a:t> </a:t>
            </a:r>
            <a:r>
              <a:rPr lang="ru-RU" sz="2000" b="1" dirty="0" err="1"/>
              <a:t>ҳунарҳои</a:t>
            </a:r>
            <a:r>
              <a:rPr lang="ru-RU" sz="2000" b="1" dirty="0"/>
              <a:t> </a:t>
            </a:r>
            <a:r>
              <a:rPr lang="ru-RU" sz="2000" b="1" dirty="0" err="1"/>
              <a:t>мардумӣ</a:t>
            </a:r>
            <a:r>
              <a:rPr lang="ru-RU" sz="2000" b="1" dirty="0"/>
              <a:t>»,  «</a:t>
            </a:r>
            <a:r>
              <a:rPr lang="ru-RU" sz="2000" b="1" dirty="0" err="1"/>
              <a:t>Оид</a:t>
            </a:r>
            <a:r>
              <a:rPr lang="ru-RU" sz="2000" b="1" dirty="0"/>
              <a:t> ба </a:t>
            </a:r>
            <a:r>
              <a:rPr lang="ru-RU" sz="2000" b="1" dirty="0" err="1"/>
              <a:t>эълони</a:t>
            </a:r>
            <a:r>
              <a:rPr lang="ru-RU" sz="2000" b="1" dirty="0"/>
              <a:t> </a:t>
            </a:r>
            <a:r>
              <a:rPr lang="ru-RU" sz="2000" b="1" dirty="0" err="1"/>
              <a:t>озмуни</a:t>
            </a:r>
            <a:r>
              <a:rPr lang="ru-RU" sz="2000" b="1" dirty="0"/>
              <a:t> </a:t>
            </a:r>
            <a:r>
              <a:rPr lang="ru-RU" sz="2000" b="1" dirty="0" err="1"/>
              <a:t>корҳои</a:t>
            </a:r>
            <a:r>
              <a:rPr lang="ru-RU" sz="2000" b="1" dirty="0"/>
              <a:t> </a:t>
            </a:r>
            <a:r>
              <a:rPr lang="ru-RU" sz="2000" b="1" dirty="0" err="1"/>
              <a:t>беҳтарини</a:t>
            </a:r>
            <a:r>
              <a:rPr lang="ru-RU" sz="2000" b="1" dirty="0"/>
              <a:t> </a:t>
            </a:r>
            <a:r>
              <a:rPr lang="ru-RU" sz="2000" b="1" dirty="0" err="1"/>
              <a:t>эҷодӣ</a:t>
            </a:r>
            <a:r>
              <a:rPr lang="ru-RU" sz="2000" b="1" dirty="0"/>
              <a:t> «100 </a:t>
            </a:r>
            <a:r>
              <a:rPr lang="ru-RU" sz="2000" b="1" dirty="0" err="1"/>
              <a:t>зебоии</a:t>
            </a:r>
            <a:r>
              <a:rPr lang="ru-RU" sz="2000" b="1" dirty="0"/>
              <a:t> </a:t>
            </a:r>
            <a:r>
              <a:rPr lang="ru-RU" sz="2000" b="1" dirty="0" err="1"/>
              <a:t>дилрабои</a:t>
            </a:r>
            <a:r>
              <a:rPr lang="ru-RU" sz="2000" b="1" dirty="0"/>
              <a:t> </a:t>
            </a:r>
            <a:r>
              <a:rPr lang="ru-RU" sz="2000" b="1" dirty="0" err="1"/>
              <a:t>диёри</a:t>
            </a:r>
            <a:r>
              <a:rPr lang="ru-RU" sz="2000" b="1" dirty="0"/>
              <a:t> </a:t>
            </a:r>
            <a:r>
              <a:rPr lang="ru-RU" sz="2000" b="1" dirty="0" err="1"/>
              <a:t>маҳбуб</a:t>
            </a:r>
            <a:r>
              <a:rPr lang="ru-RU" sz="2000" b="1" dirty="0"/>
              <a:t>», </a:t>
            </a:r>
            <a:r>
              <a:rPr lang="ru-RU" sz="2000" b="1" dirty="0" err="1"/>
              <a:t>бахшида</a:t>
            </a:r>
            <a:r>
              <a:rPr lang="ru-RU" sz="2000" b="1" dirty="0"/>
              <a:t> ба </a:t>
            </a:r>
            <a:r>
              <a:rPr lang="ru-RU" sz="2000" b="1" dirty="0" err="1"/>
              <a:t>Солҳои</a:t>
            </a:r>
            <a:r>
              <a:rPr lang="ru-RU" sz="2000" b="1" dirty="0"/>
              <a:t> </a:t>
            </a:r>
            <a:r>
              <a:rPr lang="ru-RU" sz="2000" b="1" dirty="0" err="1"/>
              <a:t>рушди</a:t>
            </a:r>
            <a:r>
              <a:rPr lang="ru-RU" sz="2000" b="1" dirty="0"/>
              <a:t> </a:t>
            </a:r>
            <a:r>
              <a:rPr lang="ru-RU" sz="2000" b="1" dirty="0" err="1"/>
              <a:t>деҳот</a:t>
            </a:r>
            <a:r>
              <a:rPr lang="ru-RU" sz="2000" b="1" dirty="0"/>
              <a:t>, </a:t>
            </a:r>
            <a:r>
              <a:rPr lang="ru-RU" sz="2000" b="1" dirty="0" err="1"/>
              <a:t>сайёҳӣ</a:t>
            </a:r>
            <a:r>
              <a:rPr lang="ru-RU" sz="2000" b="1" dirty="0"/>
              <a:t> </a:t>
            </a:r>
            <a:r>
              <a:rPr lang="ru-RU" sz="2000" b="1" dirty="0" err="1"/>
              <a:t>ва</a:t>
            </a:r>
            <a:r>
              <a:rPr lang="ru-RU" sz="2000" b="1" dirty="0"/>
              <a:t> </a:t>
            </a:r>
            <a:r>
              <a:rPr lang="ru-RU" sz="2000" b="1" dirty="0" err="1"/>
              <a:t>ҳунарҳои</a:t>
            </a:r>
            <a:r>
              <a:rPr lang="ru-RU" sz="2000" b="1" dirty="0"/>
              <a:t> </a:t>
            </a:r>
            <a:r>
              <a:rPr lang="ru-RU" sz="2000" b="1" dirty="0" err="1"/>
              <a:t>мардумӣ</a:t>
            </a:r>
            <a:r>
              <a:rPr lang="ru-RU" sz="2000" b="1" dirty="0"/>
              <a:t>» ба таври </a:t>
            </a:r>
            <a:r>
              <a:rPr lang="ru-RU" sz="2000" b="1" dirty="0" err="1"/>
              <a:t>нақшавӣ</a:t>
            </a:r>
            <a:r>
              <a:rPr lang="ru-RU" sz="2000" b="1" dirty="0"/>
              <a:t> </a:t>
            </a:r>
            <a:r>
              <a:rPr lang="ru-RU" sz="2000" b="1" dirty="0" err="1"/>
              <a:t>татбиқ</a:t>
            </a:r>
            <a:r>
              <a:rPr lang="ru-RU" sz="2000" b="1" dirty="0"/>
              <a:t> карда </a:t>
            </a:r>
            <a:r>
              <a:rPr lang="ru-RU" sz="2000" b="1" dirty="0" err="1"/>
              <a:t>шуданд</a:t>
            </a:r>
            <a:r>
              <a:rPr lang="ru-RU" sz="2000" b="1" dirty="0"/>
              <a:t>.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241" y="1779662"/>
            <a:ext cx="4162494" cy="3121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3478"/>
            <a:ext cx="2258433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9488" y="195486"/>
            <a:ext cx="3053355" cy="2290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 41"/>
          <p:cNvSpPr/>
          <p:nvPr/>
        </p:nvSpPr>
        <p:spPr>
          <a:xfrm rot="18900000" flipH="1" flipV="1">
            <a:off x="5012039" y="1993531"/>
            <a:ext cx="1347706" cy="2699316"/>
          </a:xfrm>
          <a:custGeom>
            <a:avLst/>
            <a:gdLst>
              <a:gd name="connsiteX0" fmla="*/ 255574 w 1520778"/>
              <a:gd name="connsiteY0" fmla="*/ 2887114 h 2887114"/>
              <a:gd name="connsiteX1" fmla="*/ 1264783 w 1520778"/>
              <a:gd name="connsiteY1" fmla="*/ 2887114 h 2887114"/>
              <a:gd name="connsiteX2" fmla="*/ 1264783 w 1520778"/>
              <a:gd name="connsiteY2" fmla="*/ 2323543 h 2887114"/>
              <a:gd name="connsiteX3" fmla="*/ 1264628 w 1520778"/>
              <a:gd name="connsiteY3" fmla="*/ 2323543 h 2887114"/>
              <a:gd name="connsiteX4" fmla="*/ 1264627 w 1520778"/>
              <a:gd name="connsiteY4" fmla="*/ 898812 h 2887114"/>
              <a:gd name="connsiteX5" fmla="*/ 1272244 w 1520778"/>
              <a:gd name="connsiteY5" fmla="*/ 906947 h 2887114"/>
              <a:gd name="connsiteX6" fmla="*/ 1478137 w 1520778"/>
              <a:gd name="connsiteY6" fmla="*/ 906946 h 2887114"/>
              <a:gd name="connsiteX7" fmla="*/ 1478137 w 1520778"/>
              <a:gd name="connsiteY7" fmla="*/ 687063 h 2887114"/>
              <a:gd name="connsiteX8" fmla="*/ 1464592 w 1520778"/>
              <a:gd name="connsiteY8" fmla="*/ 672597 h 2887114"/>
              <a:gd name="connsiteX9" fmla="*/ 1457674 w 1520778"/>
              <a:gd name="connsiteY9" fmla="*/ 663080 h 2887114"/>
              <a:gd name="connsiteX10" fmla="*/ 890811 w 1520778"/>
              <a:gd name="connsiteY10" fmla="*/ 57693 h 2887114"/>
              <a:gd name="connsiteX11" fmla="*/ 760389 w 1520778"/>
              <a:gd name="connsiteY11" fmla="*/ 0 h 2887114"/>
              <a:gd name="connsiteX12" fmla="*/ 629968 w 1520778"/>
              <a:gd name="connsiteY12" fmla="*/ 57693 h 2887114"/>
              <a:gd name="connsiteX13" fmla="*/ 63103 w 1520778"/>
              <a:gd name="connsiteY13" fmla="*/ 663080 h 2887114"/>
              <a:gd name="connsiteX14" fmla="*/ 56184 w 1520778"/>
              <a:gd name="connsiteY14" fmla="*/ 672600 h 2887114"/>
              <a:gd name="connsiteX15" fmla="*/ 42642 w 1520778"/>
              <a:gd name="connsiteY15" fmla="*/ 687063 h 2887114"/>
              <a:gd name="connsiteX16" fmla="*/ 42642 w 1520778"/>
              <a:gd name="connsiteY16" fmla="*/ 906946 h 2887114"/>
              <a:gd name="connsiteX17" fmla="*/ 248534 w 1520778"/>
              <a:gd name="connsiteY17" fmla="*/ 906947 h 2887114"/>
              <a:gd name="connsiteX18" fmla="*/ 256150 w 1520778"/>
              <a:gd name="connsiteY18" fmla="*/ 898813 h 2887114"/>
              <a:gd name="connsiteX19" fmla="*/ 256150 w 1520778"/>
              <a:gd name="connsiteY19" fmla="*/ 2323543 h 2887114"/>
              <a:gd name="connsiteX20" fmla="*/ 255573 w 1520778"/>
              <a:gd name="connsiteY20" fmla="*/ 2323543 h 2887114"/>
              <a:gd name="connsiteX0-1" fmla="*/ 255574 w 1520778"/>
              <a:gd name="connsiteY0-2" fmla="*/ 2887114 h 2887114"/>
              <a:gd name="connsiteX1-3" fmla="*/ 1264783 w 1520778"/>
              <a:gd name="connsiteY1-4" fmla="*/ 2887114 h 2887114"/>
              <a:gd name="connsiteX2-5" fmla="*/ 1264783 w 1520778"/>
              <a:gd name="connsiteY2-6" fmla="*/ 2323543 h 2887114"/>
              <a:gd name="connsiteX3-7" fmla="*/ 1264628 w 1520778"/>
              <a:gd name="connsiteY3-8" fmla="*/ 2323543 h 2887114"/>
              <a:gd name="connsiteX4-9" fmla="*/ 1264627 w 1520778"/>
              <a:gd name="connsiteY4-10" fmla="*/ 898812 h 2887114"/>
              <a:gd name="connsiteX5-11" fmla="*/ 1272244 w 1520778"/>
              <a:gd name="connsiteY5-12" fmla="*/ 906947 h 2887114"/>
              <a:gd name="connsiteX6-13" fmla="*/ 1478137 w 1520778"/>
              <a:gd name="connsiteY6-14" fmla="*/ 906946 h 2887114"/>
              <a:gd name="connsiteX7-15" fmla="*/ 1478137 w 1520778"/>
              <a:gd name="connsiteY7-16" fmla="*/ 687063 h 2887114"/>
              <a:gd name="connsiteX8-17" fmla="*/ 1464592 w 1520778"/>
              <a:gd name="connsiteY8-18" fmla="*/ 672597 h 2887114"/>
              <a:gd name="connsiteX9-19" fmla="*/ 1457674 w 1520778"/>
              <a:gd name="connsiteY9-20" fmla="*/ 663080 h 2887114"/>
              <a:gd name="connsiteX10-21" fmla="*/ 890811 w 1520778"/>
              <a:gd name="connsiteY10-22" fmla="*/ 57693 h 2887114"/>
              <a:gd name="connsiteX11-23" fmla="*/ 760389 w 1520778"/>
              <a:gd name="connsiteY11-24" fmla="*/ 0 h 2887114"/>
              <a:gd name="connsiteX12-25" fmla="*/ 629968 w 1520778"/>
              <a:gd name="connsiteY12-26" fmla="*/ 57693 h 2887114"/>
              <a:gd name="connsiteX13-27" fmla="*/ 63103 w 1520778"/>
              <a:gd name="connsiteY13-28" fmla="*/ 663080 h 2887114"/>
              <a:gd name="connsiteX14-29" fmla="*/ 56184 w 1520778"/>
              <a:gd name="connsiteY14-30" fmla="*/ 672600 h 2887114"/>
              <a:gd name="connsiteX15-31" fmla="*/ 42642 w 1520778"/>
              <a:gd name="connsiteY15-32" fmla="*/ 687063 h 2887114"/>
              <a:gd name="connsiteX16-33" fmla="*/ 42642 w 1520778"/>
              <a:gd name="connsiteY16-34" fmla="*/ 906946 h 2887114"/>
              <a:gd name="connsiteX17-35" fmla="*/ 248534 w 1520778"/>
              <a:gd name="connsiteY17-36" fmla="*/ 906947 h 2887114"/>
              <a:gd name="connsiteX18-37" fmla="*/ 256150 w 1520778"/>
              <a:gd name="connsiteY18-38" fmla="*/ 2323543 h 2887114"/>
              <a:gd name="connsiteX19-39" fmla="*/ 255573 w 1520778"/>
              <a:gd name="connsiteY19-40" fmla="*/ 2323543 h 2887114"/>
              <a:gd name="connsiteX20-41" fmla="*/ 255574 w 1520778"/>
              <a:gd name="connsiteY20-42" fmla="*/ 2887114 h 2887114"/>
              <a:gd name="connsiteX0-43" fmla="*/ 248045 w 1513249"/>
              <a:gd name="connsiteY0-44" fmla="*/ 2887114 h 2887114"/>
              <a:gd name="connsiteX1-45" fmla="*/ 1257254 w 1513249"/>
              <a:gd name="connsiteY1-46" fmla="*/ 2887114 h 2887114"/>
              <a:gd name="connsiteX2-47" fmla="*/ 1257254 w 1513249"/>
              <a:gd name="connsiteY2-48" fmla="*/ 2323543 h 2887114"/>
              <a:gd name="connsiteX3-49" fmla="*/ 1257099 w 1513249"/>
              <a:gd name="connsiteY3-50" fmla="*/ 2323543 h 2887114"/>
              <a:gd name="connsiteX4-51" fmla="*/ 1257098 w 1513249"/>
              <a:gd name="connsiteY4-52" fmla="*/ 898812 h 2887114"/>
              <a:gd name="connsiteX5-53" fmla="*/ 1264715 w 1513249"/>
              <a:gd name="connsiteY5-54" fmla="*/ 906947 h 2887114"/>
              <a:gd name="connsiteX6-55" fmla="*/ 1470608 w 1513249"/>
              <a:gd name="connsiteY6-56" fmla="*/ 906946 h 2887114"/>
              <a:gd name="connsiteX7-57" fmla="*/ 1470608 w 1513249"/>
              <a:gd name="connsiteY7-58" fmla="*/ 687063 h 2887114"/>
              <a:gd name="connsiteX8-59" fmla="*/ 1457063 w 1513249"/>
              <a:gd name="connsiteY8-60" fmla="*/ 672597 h 2887114"/>
              <a:gd name="connsiteX9-61" fmla="*/ 1450145 w 1513249"/>
              <a:gd name="connsiteY9-62" fmla="*/ 663080 h 2887114"/>
              <a:gd name="connsiteX10-63" fmla="*/ 883282 w 1513249"/>
              <a:gd name="connsiteY10-64" fmla="*/ 57693 h 2887114"/>
              <a:gd name="connsiteX11-65" fmla="*/ 752860 w 1513249"/>
              <a:gd name="connsiteY11-66" fmla="*/ 0 h 2887114"/>
              <a:gd name="connsiteX12-67" fmla="*/ 622439 w 1513249"/>
              <a:gd name="connsiteY12-68" fmla="*/ 57693 h 2887114"/>
              <a:gd name="connsiteX13-69" fmla="*/ 55574 w 1513249"/>
              <a:gd name="connsiteY13-70" fmla="*/ 663080 h 2887114"/>
              <a:gd name="connsiteX14-71" fmla="*/ 48655 w 1513249"/>
              <a:gd name="connsiteY14-72" fmla="*/ 672600 h 2887114"/>
              <a:gd name="connsiteX15-73" fmla="*/ 35113 w 1513249"/>
              <a:gd name="connsiteY15-74" fmla="*/ 687063 h 2887114"/>
              <a:gd name="connsiteX16-75" fmla="*/ 35113 w 1513249"/>
              <a:gd name="connsiteY16-76" fmla="*/ 906946 h 2887114"/>
              <a:gd name="connsiteX17-77" fmla="*/ 248621 w 1513249"/>
              <a:gd name="connsiteY17-78" fmla="*/ 2323543 h 2887114"/>
              <a:gd name="connsiteX18-79" fmla="*/ 248044 w 1513249"/>
              <a:gd name="connsiteY18-80" fmla="*/ 2323543 h 2887114"/>
              <a:gd name="connsiteX19-81" fmla="*/ 248045 w 1513249"/>
              <a:gd name="connsiteY19-82" fmla="*/ 2887114 h 2887114"/>
              <a:gd name="connsiteX0-83" fmla="*/ 248045 w 1513249"/>
              <a:gd name="connsiteY0-84" fmla="*/ 2887114 h 2887114"/>
              <a:gd name="connsiteX1-85" fmla="*/ 1257254 w 1513249"/>
              <a:gd name="connsiteY1-86" fmla="*/ 2887114 h 2887114"/>
              <a:gd name="connsiteX2-87" fmla="*/ 1257254 w 1513249"/>
              <a:gd name="connsiteY2-88" fmla="*/ 2323543 h 2887114"/>
              <a:gd name="connsiteX3-89" fmla="*/ 1257099 w 1513249"/>
              <a:gd name="connsiteY3-90" fmla="*/ 2323543 h 2887114"/>
              <a:gd name="connsiteX4-91" fmla="*/ 1257098 w 1513249"/>
              <a:gd name="connsiteY4-92" fmla="*/ 898812 h 2887114"/>
              <a:gd name="connsiteX5-93" fmla="*/ 1470608 w 1513249"/>
              <a:gd name="connsiteY5-94" fmla="*/ 906946 h 2887114"/>
              <a:gd name="connsiteX6-95" fmla="*/ 1470608 w 1513249"/>
              <a:gd name="connsiteY6-96" fmla="*/ 687063 h 2887114"/>
              <a:gd name="connsiteX7-97" fmla="*/ 1457063 w 1513249"/>
              <a:gd name="connsiteY7-98" fmla="*/ 672597 h 2887114"/>
              <a:gd name="connsiteX8-99" fmla="*/ 1450145 w 1513249"/>
              <a:gd name="connsiteY8-100" fmla="*/ 663080 h 2887114"/>
              <a:gd name="connsiteX9-101" fmla="*/ 883282 w 1513249"/>
              <a:gd name="connsiteY9-102" fmla="*/ 57693 h 2887114"/>
              <a:gd name="connsiteX10-103" fmla="*/ 752860 w 1513249"/>
              <a:gd name="connsiteY10-104" fmla="*/ 0 h 2887114"/>
              <a:gd name="connsiteX11-105" fmla="*/ 622439 w 1513249"/>
              <a:gd name="connsiteY11-106" fmla="*/ 57693 h 2887114"/>
              <a:gd name="connsiteX12-107" fmla="*/ 55574 w 1513249"/>
              <a:gd name="connsiteY12-108" fmla="*/ 663080 h 2887114"/>
              <a:gd name="connsiteX13-109" fmla="*/ 48655 w 1513249"/>
              <a:gd name="connsiteY13-110" fmla="*/ 672600 h 2887114"/>
              <a:gd name="connsiteX14-111" fmla="*/ 35113 w 1513249"/>
              <a:gd name="connsiteY14-112" fmla="*/ 687063 h 2887114"/>
              <a:gd name="connsiteX15-113" fmla="*/ 35113 w 1513249"/>
              <a:gd name="connsiteY15-114" fmla="*/ 906946 h 2887114"/>
              <a:gd name="connsiteX16-115" fmla="*/ 248621 w 1513249"/>
              <a:gd name="connsiteY16-116" fmla="*/ 2323543 h 2887114"/>
              <a:gd name="connsiteX17-117" fmla="*/ 248044 w 1513249"/>
              <a:gd name="connsiteY17-118" fmla="*/ 2323543 h 2887114"/>
              <a:gd name="connsiteX18-119" fmla="*/ 248045 w 1513249"/>
              <a:gd name="connsiteY18-120" fmla="*/ 2887114 h 2887114"/>
              <a:gd name="connsiteX0-121" fmla="*/ 248045 w 1513249"/>
              <a:gd name="connsiteY0-122" fmla="*/ 2887114 h 2887114"/>
              <a:gd name="connsiteX1-123" fmla="*/ 1257254 w 1513249"/>
              <a:gd name="connsiteY1-124" fmla="*/ 2887114 h 2887114"/>
              <a:gd name="connsiteX2-125" fmla="*/ 1257254 w 1513249"/>
              <a:gd name="connsiteY2-126" fmla="*/ 2323543 h 2887114"/>
              <a:gd name="connsiteX3-127" fmla="*/ 1257099 w 1513249"/>
              <a:gd name="connsiteY3-128" fmla="*/ 2323543 h 2887114"/>
              <a:gd name="connsiteX4-129" fmla="*/ 1470608 w 1513249"/>
              <a:gd name="connsiteY4-130" fmla="*/ 906946 h 2887114"/>
              <a:gd name="connsiteX5-131" fmla="*/ 1470608 w 1513249"/>
              <a:gd name="connsiteY5-132" fmla="*/ 687063 h 2887114"/>
              <a:gd name="connsiteX6-133" fmla="*/ 1457063 w 1513249"/>
              <a:gd name="connsiteY6-134" fmla="*/ 672597 h 2887114"/>
              <a:gd name="connsiteX7-135" fmla="*/ 1450145 w 1513249"/>
              <a:gd name="connsiteY7-136" fmla="*/ 663080 h 2887114"/>
              <a:gd name="connsiteX8-137" fmla="*/ 883282 w 1513249"/>
              <a:gd name="connsiteY8-138" fmla="*/ 57693 h 2887114"/>
              <a:gd name="connsiteX9-139" fmla="*/ 752860 w 1513249"/>
              <a:gd name="connsiteY9-140" fmla="*/ 0 h 2887114"/>
              <a:gd name="connsiteX10-141" fmla="*/ 622439 w 1513249"/>
              <a:gd name="connsiteY10-142" fmla="*/ 57693 h 2887114"/>
              <a:gd name="connsiteX11-143" fmla="*/ 55574 w 1513249"/>
              <a:gd name="connsiteY11-144" fmla="*/ 663080 h 2887114"/>
              <a:gd name="connsiteX12-145" fmla="*/ 48655 w 1513249"/>
              <a:gd name="connsiteY12-146" fmla="*/ 672600 h 2887114"/>
              <a:gd name="connsiteX13-147" fmla="*/ 35113 w 1513249"/>
              <a:gd name="connsiteY13-148" fmla="*/ 687063 h 2887114"/>
              <a:gd name="connsiteX14-149" fmla="*/ 35113 w 1513249"/>
              <a:gd name="connsiteY14-150" fmla="*/ 906946 h 2887114"/>
              <a:gd name="connsiteX15-151" fmla="*/ 248621 w 1513249"/>
              <a:gd name="connsiteY15-152" fmla="*/ 2323543 h 2887114"/>
              <a:gd name="connsiteX16-153" fmla="*/ 248044 w 1513249"/>
              <a:gd name="connsiteY16-154" fmla="*/ 2323543 h 2887114"/>
              <a:gd name="connsiteX17-155" fmla="*/ 248045 w 1513249"/>
              <a:gd name="connsiteY17-156" fmla="*/ 2887114 h 2887114"/>
              <a:gd name="connsiteX0-157" fmla="*/ 212932 w 1478136"/>
              <a:gd name="connsiteY0-158" fmla="*/ 2887114 h 2887114"/>
              <a:gd name="connsiteX1-159" fmla="*/ 1222141 w 1478136"/>
              <a:gd name="connsiteY1-160" fmla="*/ 2887114 h 2887114"/>
              <a:gd name="connsiteX2-161" fmla="*/ 1222141 w 1478136"/>
              <a:gd name="connsiteY2-162" fmla="*/ 2323543 h 2887114"/>
              <a:gd name="connsiteX3-163" fmla="*/ 1221986 w 1478136"/>
              <a:gd name="connsiteY3-164" fmla="*/ 2323543 h 2887114"/>
              <a:gd name="connsiteX4-165" fmla="*/ 1435495 w 1478136"/>
              <a:gd name="connsiteY4-166" fmla="*/ 906946 h 2887114"/>
              <a:gd name="connsiteX5-167" fmla="*/ 1435495 w 1478136"/>
              <a:gd name="connsiteY5-168" fmla="*/ 687063 h 2887114"/>
              <a:gd name="connsiteX6-169" fmla="*/ 1421950 w 1478136"/>
              <a:gd name="connsiteY6-170" fmla="*/ 672597 h 2887114"/>
              <a:gd name="connsiteX7-171" fmla="*/ 1415032 w 1478136"/>
              <a:gd name="connsiteY7-172" fmla="*/ 663080 h 2887114"/>
              <a:gd name="connsiteX8-173" fmla="*/ 848169 w 1478136"/>
              <a:gd name="connsiteY8-174" fmla="*/ 57693 h 2887114"/>
              <a:gd name="connsiteX9-175" fmla="*/ 717747 w 1478136"/>
              <a:gd name="connsiteY9-176" fmla="*/ 0 h 2887114"/>
              <a:gd name="connsiteX10-177" fmla="*/ 587326 w 1478136"/>
              <a:gd name="connsiteY10-178" fmla="*/ 57693 h 2887114"/>
              <a:gd name="connsiteX11-179" fmla="*/ 20461 w 1478136"/>
              <a:gd name="connsiteY11-180" fmla="*/ 663080 h 2887114"/>
              <a:gd name="connsiteX12-181" fmla="*/ 13542 w 1478136"/>
              <a:gd name="connsiteY12-182" fmla="*/ 672600 h 2887114"/>
              <a:gd name="connsiteX13-183" fmla="*/ 0 w 1478136"/>
              <a:gd name="connsiteY13-184" fmla="*/ 906946 h 2887114"/>
              <a:gd name="connsiteX14-185" fmla="*/ 213508 w 1478136"/>
              <a:gd name="connsiteY14-186" fmla="*/ 2323543 h 2887114"/>
              <a:gd name="connsiteX15-187" fmla="*/ 212931 w 1478136"/>
              <a:gd name="connsiteY15-188" fmla="*/ 2323543 h 2887114"/>
              <a:gd name="connsiteX16-189" fmla="*/ 212932 w 1478136"/>
              <a:gd name="connsiteY16-190" fmla="*/ 2887114 h 2887114"/>
              <a:gd name="connsiteX0-191" fmla="*/ 212932 w 1478136"/>
              <a:gd name="connsiteY0-192" fmla="*/ 2887114 h 2887114"/>
              <a:gd name="connsiteX1-193" fmla="*/ 1222141 w 1478136"/>
              <a:gd name="connsiteY1-194" fmla="*/ 2887114 h 2887114"/>
              <a:gd name="connsiteX2-195" fmla="*/ 1222141 w 1478136"/>
              <a:gd name="connsiteY2-196" fmla="*/ 2323543 h 2887114"/>
              <a:gd name="connsiteX3-197" fmla="*/ 1221986 w 1478136"/>
              <a:gd name="connsiteY3-198" fmla="*/ 2323543 h 2887114"/>
              <a:gd name="connsiteX4-199" fmla="*/ 1435495 w 1478136"/>
              <a:gd name="connsiteY4-200" fmla="*/ 906946 h 2887114"/>
              <a:gd name="connsiteX5-201" fmla="*/ 1435495 w 1478136"/>
              <a:gd name="connsiteY5-202" fmla="*/ 687063 h 2887114"/>
              <a:gd name="connsiteX6-203" fmla="*/ 1421950 w 1478136"/>
              <a:gd name="connsiteY6-204" fmla="*/ 672597 h 2887114"/>
              <a:gd name="connsiteX7-205" fmla="*/ 848169 w 1478136"/>
              <a:gd name="connsiteY7-206" fmla="*/ 57693 h 2887114"/>
              <a:gd name="connsiteX8-207" fmla="*/ 717747 w 1478136"/>
              <a:gd name="connsiteY8-208" fmla="*/ 0 h 2887114"/>
              <a:gd name="connsiteX9-209" fmla="*/ 587326 w 1478136"/>
              <a:gd name="connsiteY9-210" fmla="*/ 57693 h 2887114"/>
              <a:gd name="connsiteX10-211" fmla="*/ 20461 w 1478136"/>
              <a:gd name="connsiteY10-212" fmla="*/ 663080 h 2887114"/>
              <a:gd name="connsiteX11-213" fmla="*/ 13542 w 1478136"/>
              <a:gd name="connsiteY11-214" fmla="*/ 672600 h 2887114"/>
              <a:gd name="connsiteX12-215" fmla="*/ 0 w 1478136"/>
              <a:gd name="connsiteY12-216" fmla="*/ 906946 h 2887114"/>
              <a:gd name="connsiteX13-217" fmla="*/ 213508 w 1478136"/>
              <a:gd name="connsiteY13-218" fmla="*/ 2323543 h 2887114"/>
              <a:gd name="connsiteX14-219" fmla="*/ 212931 w 1478136"/>
              <a:gd name="connsiteY14-220" fmla="*/ 2323543 h 2887114"/>
              <a:gd name="connsiteX15-221" fmla="*/ 212932 w 1478136"/>
              <a:gd name="connsiteY15-222" fmla="*/ 2887114 h 2887114"/>
              <a:gd name="connsiteX0-223" fmla="*/ 212932 w 1478136"/>
              <a:gd name="connsiteY0-224" fmla="*/ 2887114 h 2887114"/>
              <a:gd name="connsiteX1-225" fmla="*/ 1222141 w 1478136"/>
              <a:gd name="connsiteY1-226" fmla="*/ 2887114 h 2887114"/>
              <a:gd name="connsiteX2-227" fmla="*/ 1222141 w 1478136"/>
              <a:gd name="connsiteY2-228" fmla="*/ 2323543 h 2887114"/>
              <a:gd name="connsiteX3-229" fmla="*/ 1221986 w 1478136"/>
              <a:gd name="connsiteY3-230" fmla="*/ 2323543 h 2887114"/>
              <a:gd name="connsiteX4-231" fmla="*/ 1435495 w 1478136"/>
              <a:gd name="connsiteY4-232" fmla="*/ 906946 h 2887114"/>
              <a:gd name="connsiteX5-233" fmla="*/ 1435495 w 1478136"/>
              <a:gd name="connsiteY5-234" fmla="*/ 687063 h 2887114"/>
              <a:gd name="connsiteX6-235" fmla="*/ 848169 w 1478136"/>
              <a:gd name="connsiteY6-236" fmla="*/ 57693 h 2887114"/>
              <a:gd name="connsiteX7-237" fmla="*/ 717747 w 1478136"/>
              <a:gd name="connsiteY7-238" fmla="*/ 0 h 2887114"/>
              <a:gd name="connsiteX8-239" fmla="*/ 587326 w 1478136"/>
              <a:gd name="connsiteY8-240" fmla="*/ 57693 h 2887114"/>
              <a:gd name="connsiteX9-241" fmla="*/ 20461 w 1478136"/>
              <a:gd name="connsiteY9-242" fmla="*/ 663080 h 2887114"/>
              <a:gd name="connsiteX10-243" fmla="*/ 13542 w 1478136"/>
              <a:gd name="connsiteY10-244" fmla="*/ 672600 h 2887114"/>
              <a:gd name="connsiteX11-245" fmla="*/ 0 w 1478136"/>
              <a:gd name="connsiteY11-246" fmla="*/ 906946 h 2887114"/>
              <a:gd name="connsiteX12-247" fmla="*/ 213508 w 1478136"/>
              <a:gd name="connsiteY12-248" fmla="*/ 2323543 h 2887114"/>
              <a:gd name="connsiteX13-249" fmla="*/ 212931 w 1478136"/>
              <a:gd name="connsiteY13-250" fmla="*/ 2323543 h 2887114"/>
              <a:gd name="connsiteX14-251" fmla="*/ 212932 w 1478136"/>
              <a:gd name="connsiteY14-252" fmla="*/ 2887114 h 2887114"/>
              <a:gd name="connsiteX0-253" fmla="*/ 212932 w 1435495"/>
              <a:gd name="connsiteY0-254" fmla="*/ 2915686 h 2915686"/>
              <a:gd name="connsiteX1-255" fmla="*/ 1222141 w 1435495"/>
              <a:gd name="connsiteY1-256" fmla="*/ 2915686 h 2915686"/>
              <a:gd name="connsiteX2-257" fmla="*/ 1222141 w 1435495"/>
              <a:gd name="connsiteY2-258" fmla="*/ 2352115 h 2915686"/>
              <a:gd name="connsiteX3-259" fmla="*/ 1221986 w 1435495"/>
              <a:gd name="connsiteY3-260" fmla="*/ 2352115 h 2915686"/>
              <a:gd name="connsiteX4-261" fmla="*/ 1435495 w 1435495"/>
              <a:gd name="connsiteY4-262" fmla="*/ 935518 h 2915686"/>
              <a:gd name="connsiteX5-263" fmla="*/ 848169 w 1435495"/>
              <a:gd name="connsiteY5-264" fmla="*/ 86265 h 2915686"/>
              <a:gd name="connsiteX6-265" fmla="*/ 717747 w 1435495"/>
              <a:gd name="connsiteY6-266" fmla="*/ 28572 h 2915686"/>
              <a:gd name="connsiteX7-267" fmla="*/ 587326 w 1435495"/>
              <a:gd name="connsiteY7-268" fmla="*/ 86265 h 2915686"/>
              <a:gd name="connsiteX8-269" fmla="*/ 20461 w 1435495"/>
              <a:gd name="connsiteY8-270" fmla="*/ 691652 h 2915686"/>
              <a:gd name="connsiteX9-271" fmla="*/ 13542 w 1435495"/>
              <a:gd name="connsiteY9-272" fmla="*/ 701172 h 2915686"/>
              <a:gd name="connsiteX10-273" fmla="*/ 0 w 1435495"/>
              <a:gd name="connsiteY10-274" fmla="*/ 935518 h 2915686"/>
              <a:gd name="connsiteX11-275" fmla="*/ 213508 w 1435495"/>
              <a:gd name="connsiteY11-276" fmla="*/ 2352115 h 2915686"/>
              <a:gd name="connsiteX12-277" fmla="*/ 212931 w 1435495"/>
              <a:gd name="connsiteY12-278" fmla="*/ 2352115 h 2915686"/>
              <a:gd name="connsiteX13-279" fmla="*/ 212932 w 1435495"/>
              <a:gd name="connsiteY13-280" fmla="*/ 2915686 h 2915686"/>
              <a:gd name="connsiteX0-281" fmla="*/ 212932 w 1435495"/>
              <a:gd name="connsiteY0-282" fmla="*/ 2915686 h 2915686"/>
              <a:gd name="connsiteX1-283" fmla="*/ 1222141 w 1435495"/>
              <a:gd name="connsiteY1-284" fmla="*/ 2915686 h 2915686"/>
              <a:gd name="connsiteX2-285" fmla="*/ 1222141 w 1435495"/>
              <a:gd name="connsiteY2-286" fmla="*/ 2352115 h 2915686"/>
              <a:gd name="connsiteX3-287" fmla="*/ 1221986 w 1435495"/>
              <a:gd name="connsiteY3-288" fmla="*/ 2352115 h 2915686"/>
              <a:gd name="connsiteX4-289" fmla="*/ 1435495 w 1435495"/>
              <a:gd name="connsiteY4-290" fmla="*/ 935518 h 2915686"/>
              <a:gd name="connsiteX5-291" fmla="*/ 848169 w 1435495"/>
              <a:gd name="connsiteY5-292" fmla="*/ 86265 h 2915686"/>
              <a:gd name="connsiteX6-293" fmla="*/ 717747 w 1435495"/>
              <a:gd name="connsiteY6-294" fmla="*/ 28572 h 2915686"/>
              <a:gd name="connsiteX7-295" fmla="*/ 587326 w 1435495"/>
              <a:gd name="connsiteY7-296" fmla="*/ 86265 h 2915686"/>
              <a:gd name="connsiteX8-297" fmla="*/ 20461 w 1435495"/>
              <a:gd name="connsiteY8-298" fmla="*/ 691652 h 2915686"/>
              <a:gd name="connsiteX9-299" fmla="*/ 0 w 1435495"/>
              <a:gd name="connsiteY9-300" fmla="*/ 935518 h 2915686"/>
              <a:gd name="connsiteX10-301" fmla="*/ 213508 w 1435495"/>
              <a:gd name="connsiteY10-302" fmla="*/ 2352115 h 2915686"/>
              <a:gd name="connsiteX11-303" fmla="*/ 212931 w 1435495"/>
              <a:gd name="connsiteY11-304" fmla="*/ 2352115 h 2915686"/>
              <a:gd name="connsiteX12-305" fmla="*/ 212932 w 1435495"/>
              <a:gd name="connsiteY12-306" fmla="*/ 2915686 h 29156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435495" h="2915686">
                <a:moveTo>
                  <a:pt x="212932" y="2915686"/>
                </a:moveTo>
                <a:lnTo>
                  <a:pt x="1222141" y="2915686"/>
                </a:lnTo>
                <a:lnTo>
                  <a:pt x="1222141" y="2352115"/>
                </a:lnTo>
                <a:lnTo>
                  <a:pt x="1221986" y="2352115"/>
                </a:lnTo>
                <a:cubicBezTo>
                  <a:pt x="1257545" y="2116016"/>
                  <a:pt x="1399910" y="1208265"/>
                  <a:pt x="1435495" y="935518"/>
                </a:cubicBezTo>
                <a:cubicBezTo>
                  <a:pt x="1373192" y="557876"/>
                  <a:pt x="967794" y="237423"/>
                  <a:pt x="848169" y="86265"/>
                </a:cubicBezTo>
                <a:cubicBezTo>
                  <a:pt x="728544" y="-64893"/>
                  <a:pt x="764951" y="28571"/>
                  <a:pt x="717747" y="28572"/>
                </a:cubicBezTo>
                <a:cubicBezTo>
                  <a:pt x="670544" y="28571"/>
                  <a:pt x="623340" y="47803"/>
                  <a:pt x="587326" y="86265"/>
                </a:cubicBezTo>
                <a:lnTo>
                  <a:pt x="20461" y="691652"/>
                </a:lnTo>
                <a:lnTo>
                  <a:pt x="0" y="935518"/>
                </a:lnTo>
                <a:cubicBezTo>
                  <a:pt x="35585" y="1208265"/>
                  <a:pt x="178020" y="2116016"/>
                  <a:pt x="213508" y="2352115"/>
                </a:cubicBezTo>
                <a:lnTo>
                  <a:pt x="212931" y="2352115"/>
                </a:lnTo>
                <a:cubicBezTo>
                  <a:pt x="212931" y="2539972"/>
                  <a:pt x="212932" y="2727829"/>
                  <a:pt x="212932" y="2915686"/>
                </a:cubicBezTo>
                <a:close/>
              </a:path>
            </a:pathLst>
          </a:custGeom>
          <a:gradFill flip="none" rotWithShape="1">
            <a:gsLst>
              <a:gs pos="51000">
                <a:schemeClr val="tx1">
                  <a:alpha val="10000"/>
                </a:schemeClr>
              </a:gs>
              <a:gs pos="0">
                <a:srgbClr val="3C2246">
                  <a:alpha val="33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43" name="任意多边形 42"/>
          <p:cNvSpPr/>
          <p:nvPr/>
        </p:nvSpPr>
        <p:spPr>
          <a:xfrm rot="2700000" flipV="1">
            <a:off x="2764313" y="1992228"/>
            <a:ext cx="1347706" cy="2699316"/>
          </a:xfrm>
          <a:custGeom>
            <a:avLst/>
            <a:gdLst>
              <a:gd name="connsiteX0" fmla="*/ 255574 w 1520778"/>
              <a:gd name="connsiteY0" fmla="*/ 2887114 h 2887114"/>
              <a:gd name="connsiteX1" fmla="*/ 1264783 w 1520778"/>
              <a:gd name="connsiteY1" fmla="*/ 2887114 h 2887114"/>
              <a:gd name="connsiteX2" fmla="*/ 1264783 w 1520778"/>
              <a:gd name="connsiteY2" fmla="*/ 2323543 h 2887114"/>
              <a:gd name="connsiteX3" fmla="*/ 1264628 w 1520778"/>
              <a:gd name="connsiteY3" fmla="*/ 2323543 h 2887114"/>
              <a:gd name="connsiteX4" fmla="*/ 1264627 w 1520778"/>
              <a:gd name="connsiteY4" fmla="*/ 898812 h 2887114"/>
              <a:gd name="connsiteX5" fmla="*/ 1272244 w 1520778"/>
              <a:gd name="connsiteY5" fmla="*/ 906947 h 2887114"/>
              <a:gd name="connsiteX6" fmla="*/ 1478137 w 1520778"/>
              <a:gd name="connsiteY6" fmla="*/ 906946 h 2887114"/>
              <a:gd name="connsiteX7" fmla="*/ 1478137 w 1520778"/>
              <a:gd name="connsiteY7" fmla="*/ 687063 h 2887114"/>
              <a:gd name="connsiteX8" fmla="*/ 1464592 w 1520778"/>
              <a:gd name="connsiteY8" fmla="*/ 672597 h 2887114"/>
              <a:gd name="connsiteX9" fmla="*/ 1457674 w 1520778"/>
              <a:gd name="connsiteY9" fmla="*/ 663080 h 2887114"/>
              <a:gd name="connsiteX10" fmla="*/ 890811 w 1520778"/>
              <a:gd name="connsiteY10" fmla="*/ 57693 h 2887114"/>
              <a:gd name="connsiteX11" fmla="*/ 760389 w 1520778"/>
              <a:gd name="connsiteY11" fmla="*/ 0 h 2887114"/>
              <a:gd name="connsiteX12" fmla="*/ 629968 w 1520778"/>
              <a:gd name="connsiteY12" fmla="*/ 57693 h 2887114"/>
              <a:gd name="connsiteX13" fmla="*/ 63103 w 1520778"/>
              <a:gd name="connsiteY13" fmla="*/ 663080 h 2887114"/>
              <a:gd name="connsiteX14" fmla="*/ 56184 w 1520778"/>
              <a:gd name="connsiteY14" fmla="*/ 672600 h 2887114"/>
              <a:gd name="connsiteX15" fmla="*/ 42642 w 1520778"/>
              <a:gd name="connsiteY15" fmla="*/ 687063 h 2887114"/>
              <a:gd name="connsiteX16" fmla="*/ 42642 w 1520778"/>
              <a:gd name="connsiteY16" fmla="*/ 906946 h 2887114"/>
              <a:gd name="connsiteX17" fmla="*/ 248534 w 1520778"/>
              <a:gd name="connsiteY17" fmla="*/ 906947 h 2887114"/>
              <a:gd name="connsiteX18" fmla="*/ 256150 w 1520778"/>
              <a:gd name="connsiteY18" fmla="*/ 898813 h 2887114"/>
              <a:gd name="connsiteX19" fmla="*/ 256150 w 1520778"/>
              <a:gd name="connsiteY19" fmla="*/ 2323543 h 2887114"/>
              <a:gd name="connsiteX20" fmla="*/ 255573 w 1520778"/>
              <a:gd name="connsiteY20" fmla="*/ 2323543 h 2887114"/>
              <a:gd name="connsiteX0-1" fmla="*/ 255574 w 1520778"/>
              <a:gd name="connsiteY0-2" fmla="*/ 2887114 h 2887114"/>
              <a:gd name="connsiteX1-3" fmla="*/ 1264783 w 1520778"/>
              <a:gd name="connsiteY1-4" fmla="*/ 2887114 h 2887114"/>
              <a:gd name="connsiteX2-5" fmla="*/ 1264783 w 1520778"/>
              <a:gd name="connsiteY2-6" fmla="*/ 2323543 h 2887114"/>
              <a:gd name="connsiteX3-7" fmla="*/ 1264628 w 1520778"/>
              <a:gd name="connsiteY3-8" fmla="*/ 2323543 h 2887114"/>
              <a:gd name="connsiteX4-9" fmla="*/ 1264627 w 1520778"/>
              <a:gd name="connsiteY4-10" fmla="*/ 898812 h 2887114"/>
              <a:gd name="connsiteX5-11" fmla="*/ 1272244 w 1520778"/>
              <a:gd name="connsiteY5-12" fmla="*/ 906947 h 2887114"/>
              <a:gd name="connsiteX6-13" fmla="*/ 1478137 w 1520778"/>
              <a:gd name="connsiteY6-14" fmla="*/ 906946 h 2887114"/>
              <a:gd name="connsiteX7-15" fmla="*/ 1478137 w 1520778"/>
              <a:gd name="connsiteY7-16" fmla="*/ 687063 h 2887114"/>
              <a:gd name="connsiteX8-17" fmla="*/ 1464592 w 1520778"/>
              <a:gd name="connsiteY8-18" fmla="*/ 672597 h 2887114"/>
              <a:gd name="connsiteX9-19" fmla="*/ 1457674 w 1520778"/>
              <a:gd name="connsiteY9-20" fmla="*/ 663080 h 2887114"/>
              <a:gd name="connsiteX10-21" fmla="*/ 890811 w 1520778"/>
              <a:gd name="connsiteY10-22" fmla="*/ 57693 h 2887114"/>
              <a:gd name="connsiteX11-23" fmla="*/ 760389 w 1520778"/>
              <a:gd name="connsiteY11-24" fmla="*/ 0 h 2887114"/>
              <a:gd name="connsiteX12-25" fmla="*/ 629968 w 1520778"/>
              <a:gd name="connsiteY12-26" fmla="*/ 57693 h 2887114"/>
              <a:gd name="connsiteX13-27" fmla="*/ 63103 w 1520778"/>
              <a:gd name="connsiteY13-28" fmla="*/ 663080 h 2887114"/>
              <a:gd name="connsiteX14-29" fmla="*/ 56184 w 1520778"/>
              <a:gd name="connsiteY14-30" fmla="*/ 672600 h 2887114"/>
              <a:gd name="connsiteX15-31" fmla="*/ 42642 w 1520778"/>
              <a:gd name="connsiteY15-32" fmla="*/ 687063 h 2887114"/>
              <a:gd name="connsiteX16-33" fmla="*/ 42642 w 1520778"/>
              <a:gd name="connsiteY16-34" fmla="*/ 906946 h 2887114"/>
              <a:gd name="connsiteX17-35" fmla="*/ 248534 w 1520778"/>
              <a:gd name="connsiteY17-36" fmla="*/ 906947 h 2887114"/>
              <a:gd name="connsiteX18-37" fmla="*/ 256150 w 1520778"/>
              <a:gd name="connsiteY18-38" fmla="*/ 2323543 h 2887114"/>
              <a:gd name="connsiteX19-39" fmla="*/ 255573 w 1520778"/>
              <a:gd name="connsiteY19-40" fmla="*/ 2323543 h 2887114"/>
              <a:gd name="connsiteX20-41" fmla="*/ 255574 w 1520778"/>
              <a:gd name="connsiteY20-42" fmla="*/ 2887114 h 2887114"/>
              <a:gd name="connsiteX0-43" fmla="*/ 248045 w 1513249"/>
              <a:gd name="connsiteY0-44" fmla="*/ 2887114 h 2887114"/>
              <a:gd name="connsiteX1-45" fmla="*/ 1257254 w 1513249"/>
              <a:gd name="connsiteY1-46" fmla="*/ 2887114 h 2887114"/>
              <a:gd name="connsiteX2-47" fmla="*/ 1257254 w 1513249"/>
              <a:gd name="connsiteY2-48" fmla="*/ 2323543 h 2887114"/>
              <a:gd name="connsiteX3-49" fmla="*/ 1257099 w 1513249"/>
              <a:gd name="connsiteY3-50" fmla="*/ 2323543 h 2887114"/>
              <a:gd name="connsiteX4-51" fmla="*/ 1257098 w 1513249"/>
              <a:gd name="connsiteY4-52" fmla="*/ 898812 h 2887114"/>
              <a:gd name="connsiteX5-53" fmla="*/ 1264715 w 1513249"/>
              <a:gd name="connsiteY5-54" fmla="*/ 906947 h 2887114"/>
              <a:gd name="connsiteX6-55" fmla="*/ 1470608 w 1513249"/>
              <a:gd name="connsiteY6-56" fmla="*/ 906946 h 2887114"/>
              <a:gd name="connsiteX7-57" fmla="*/ 1470608 w 1513249"/>
              <a:gd name="connsiteY7-58" fmla="*/ 687063 h 2887114"/>
              <a:gd name="connsiteX8-59" fmla="*/ 1457063 w 1513249"/>
              <a:gd name="connsiteY8-60" fmla="*/ 672597 h 2887114"/>
              <a:gd name="connsiteX9-61" fmla="*/ 1450145 w 1513249"/>
              <a:gd name="connsiteY9-62" fmla="*/ 663080 h 2887114"/>
              <a:gd name="connsiteX10-63" fmla="*/ 883282 w 1513249"/>
              <a:gd name="connsiteY10-64" fmla="*/ 57693 h 2887114"/>
              <a:gd name="connsiteX11-65" fmla="*/ 752860 w 1513249"/>
              <a:gd name="connsiteY11-66" fmla="*/ 0 h 2887114"/>
              <a:gd name="connsiteX12-67" fmla="*/ 622439 w 1513249"/>
              <a:gd name="connsiteY12-68" fmla="*/ 57693 h 2887114"/>
              <a:gd name="connsiteX13-69" fmla="*/ 55574 w 1513249"/>
              <a:gd name="connsiteY13-70" fmla="*/ 663080 h 2887114"/>
              <a:gd name="connsiteX14-71" fmla="*/ 48655 w 1513249"/>
              <a:gd name="connsiteY14-72" fmla="*/ 672600 h 2887114"/>
              <a:gd name="connsiteX15-73" fmla="*/ 35113 w 1513249"/>
              <a:gd name="connsiteY15-74" fmla="*/ 687063 h 2887114"/>
              <a:gd name="connsiteX16-75" fmla="*/ 35113 w 1513249"/>
              <a:gd name="connsiteY16-76" fmla="*/ 906946 h 2887114"/>
              <a:gd name="connsiteX17-77" fmla="*/ 248621 w 1513249"/>
              <a:gd name="connsiteY17-78" fmla="*/ 2323543 h 2887114"/>
              <a:gd name="connsiteX18-79" fmla="*/ 248044 w 1513249"/>
              <a:gd name="connsiteY18-80" fmla="*/ 2323543 h 2887114"/>
              <a:gd name="connsiteX19-81" fmla="*/ 248045 w 1513249"/>
              <a:gd name="connsiteY19-82" fmla="*/ 2887114 h 2887114"/>
              <a:gd name="connsiteX0-83" fmla="*/ 248045 w 1513249"/>
              <a:gd name="connsiteY0-84" fmla="*/ 2887114 h 2887114"/>
              <a:gd name="connsiteX1-85" fmla="*/ 1257254 w 1513249"/>
              <a:gd name="connsiteY1-86" fmla="*/ 2887114 h 2887114"/>
              <a:gd name="connsiteX2-87" fmla="*/ 1257254 w 1513249"/>
              <a:gd name="connsiteY2-88" fmla="*/ 2323543 h 2887114"/>
              <a:gd name="connsiteX3-89" fmla="*/ 1257099 w 1513249"/>
              <a:gd name="connsiteY3-90" fmla="*/ 2323543 h 2887114"/>
              <a:gd name="connsiteX4-91" fmla="*/ 1257098 w 1513249"/>
              <a:gd name="connsiteY4-92" fmla="*/ 898812 h 2887114"/>
              <a:gd name="connsiteX5-93" fmla="*/ 1470608 w 1513249"/>
              <a:gd name="connsiteY5-94" fmla="*/ 906946 h 2887114"/>
              <a:gd name="connsiteX6-95" fmla="*/ 1470608 w 1513249"/>
              <a:gd name="connsiteY6-96" fmla="*/ 687063 h 2887114"/>
              <a:gd name="connsiteX7-97" fmla="*/ 1457063 w 1513249"/>
              <a:gd name="connsiteY7-98" fmla="*/ 672597 h 2887114"/>
              <a:gd name="connsiteX8-99" fmla="*/ 1450145 w 1513249"/>
              <a:gd name="connsiteY8-100" fmla="*/ 663080 h 2887114"/>
              <a:gd name="connsiteX9-101" fmla="*/ 883282 w 1513249"/>
              <a:gd name="connsiteY9-102" fmla="*/ 57693 h 2887114"/>
              <a:gd name="connsiteX10-103" fmla="*/ 752860 w 1513249"/>
              <a:gd name="connsiteY10-104" fmla="*/ 0 h 2887114"/>
              <a:gd name="connsiteX11-105" fmla="*/ 622439 w 1513249"/>
              <a:gd name="connsiteY11-106" fmla="*/ 57693 h 2887114"/>
              <a:gd name="connsiteX12-107" fmla="*/ 55574 w 1513249"/>
              <a:gd name="connsiteY12-108" fmla="*/ 663080 h 2887114"/>
              <a:gd name="connsiteX13-109" fmla="*/ 48655 w 1513249"/>
              <a:gd name="connsiteY13-110" fmla="*/ 672600 h 2887114"/>
              <a:gd name="connsiteX14-111" fmla="*/ 35113 w 1513249"/>
              <a:gd name="connsiteY14-112" fmla="*/ 687063 h 2887114"/>
              <a:gd name="connsiteX15-113" fmla="*/ 35113 w 1513249"/>
              <a:gd name="connsiteY15-114" fmla="*/ 906946 h 2887114"/>
              <a:gd name="connsiteX16-115" fmla="*/ 248621 w 1513249"/>
              <a:gd name="connsiteY16-116" fmla="*/ 2323543 h 2887114"/>
              <a:gd name="connsiteX17-117" fmla="*/ 248044 w 1513249"/>
              <a:gd name="connsiteY17-118" fmla="*/ 2323543 h 2887114"/>
              <a:gd name="connsiteX18-119" fmla="*/ 248045 w 1513249"/>
              <a:gd name="connsiteY18-120" fmla="*/ 2887114 h 2887114"/>
              <a:gd name="connsiteX0-121" fmla="*/ 248045 w 1513249"/>
              <a:gd name="connsiteY0-122" fmla="*/ 2887114 h 2887114"/>
              <a:gd name="connsiteX1-123" fmla="*/ 1257254 w 1513249"/>
              <a:gd name="connsiteY1-124" fmla="*/ 2887114 h 2887114"/>
              <a:gd name="connsiteX2-125" fmla="*/ 1257254 w 1513249"/>
              <a:gd name="connsiteY2-126" fmla="*/ 2323543 h 2887114"/>
              <a:gd name="connsiteX3-127" fmla="*/ 1257099 w 1513249"/>
              <a:gd name="connsiteY3-128" fmla="*/ 2323543 h 2887114"/>
              <a:gd name="connsiteX4-129" fmla="*/ 1470608 w 1513249"/>
              <a:gd name="connsiteY4-130" fmla="*/ 906946 h 2887114"/>
              <a:gd name="connsiteX5-131" fmla="*/ 1470608 w 1513249"/>
              <a:gd name="connsiteY5-132" fmla="*/ 687063 h 2887114"/>
              <a:gd name="connsiteX6-133" fmla="*/ 1457063 w 1513249"/>
              <a:gd name="connsiteY6-134" fmla="*/ 672597 h 2887114"/>
              <a:gd name="connsiteX7-135" fmla="*/ 1450145 w 1513249"/>
              <a:gd name="connsiteY7-136" fmla="*/ 663080 h 2887114"/>
              <a:gd name="connsiteX8-137" fmla="*/ 883282 w 1513249"/>
              <a:gd name="connsiteY8-138" fmla="*/ 57693 h 2887114"/>
              <a:gd name="connsiteX9-139" fmla="*/ 752860 w 1513249"/>
              <a:gd name="connsiteY9-140" fmla="*/ 0 h 2887114"/>
              <a:gd name="connsiteX10-141" fmla="*/ 622439 w 1513249"/>
              <a:gd name="connsiteY10-142" fmla="*/ 57693 h 2887114"/>
              <a:gd name="connsiteX11-143" fmla="*/ 55574 w 1513249"/>
              <a:gd name="connsiteY11-144" fmla="*/ 663080 h 2887114"/>
              <a:gd name="connsiteX12-145" fmla="*/ 48655 w 1513249"/>
              <a:gd name="connsiteY12-146" fmla="*/ 672600 h 2887114"/>
              <a:gd name="connsiteX13-147" fmla="*/ 35113 w 1513249"/>
              <a:gd name="connsiteY13-148" fmla="*/ 687063 h 2887114"/>
              <a:gd name="connsiteX14-149" fmla="*/ 35113 w 1513249"/>
              <a:gd name="connsiteY14-150" fmla="*/ 906946 h 2887114"/>
              <a:gd name="connsiteX15-151" fmla="*/ 248621 w 1513249"/>
              <a:gd name="connsiteY15-152" fmla="*/ 2323543 h 2887114"/>
              <a:gd name="connsiteX16-153" fmla="*/ 248044 w 1513249"/>
              <a:gd name="connsiteY16-154" fmla="*/ 2323543 h 2887114"/>
              <a:gd name="connsiteX17-155" fmla="*/ 248045 w 1513249"/>
              <a:gd name="connsiteY17-156" fmla="*/ 2887114 h 2887114"/>
              <a:gd name="connsiteX0-157" fmla="*/ 212932 w 1478136"/>
              <a:gd name="connsiteY0-158" fmla="*/ 2887114 h 2887114"/>
              <a:gd name="connsiteX1-159" fmla="*/ 1222141 w 1478136"/>
              <a:gd name="connsiteY1-160" fmla="*/ 2887114 h 2887114"/>
              <a:gd name="connsiteX2-161" fmla="*/ 1222141 w 1478136"/>
              <a:gd name="connsiteY2-162" fmla="*/ 2323543 h 2887114"/>
              <a:gd name="connsiteX3-163" fmla="*/ 1221986 w 1478136"/>
              <a:gd name="connsiteY3-164" fmla="*/ 2323543 h 2887114"/>
              <a:gd name="connsiteX4-165" fmla="*/ 1435495 w 1478136"/>
              <a:gd name="connsiteY4-166" fmla="*/ 906946 h 2887114"/>
              <a:gd name="connsiteX5-167" fmla="*/ 1435495 w 1478136"/>
              <a:gd name="connsiteY5-168" fmla="*/ 687063 h 2887114"/>
              <a:gd name="connsiteX6-169" fmla="*/ 1421950 w 1478136"/>
              <a:gd name="connsiteY6-170" fmla="*/ 672597 h 2887114"/>
              <a:gd name="connsiteX7-171" fmla="*/ 1415032 w 1478136"/>
              <a:gd name="connsiteY7-172" fmla="*/ 663080 h 2887114"/>
              <a:gd name="connsiteX8-173" fmla="*/ 848169 w 1478136"/>
              <a:gd name="connsiteY8-174" fmla="*/ 57693 h 2887114"/>
              <a:gd name="connsiteX9-175" fmla="*/ 717747 w 1478136"/>
              <a:gd name="connsiteY9-176" fmla="*/ 0 h 2887114"/>
              <a:gd name="connsiteX10-177" fmla="*/ 587326 w 1478136"/>
              <a:gd name="connsiteY10-178" fmla="*/ 57693 h 2887114"/>
              <a:gd name="connsiteX11-179" fmla="*/ 20461 w 1478136"/>
              <a:gd name="connsiteY11-180" fmla="*/ 663080 h 2887114"/>
              <a:gd name="connsiteX12-181" fmla="*/ 13542 w 1478136"/>
              <a:gd name="connsiteY12-182" fmla="*/ 672600 h 2887114"/>
              <a:gd name="connsiteX13-183" fmla="*/ 0 w 1478136"/>
              <a:gd name="connsiteY13-184" fmla="*/ 906946 h 2887114"/>
              <a:gd name="connsiteX14-185" fmla="*/ 213508 w 1478136"/>
              <a:gd name="connsiteY14-186" fmla="*/ 2323543 h 2887114"/>
              <a:gd name="connsiteX15-187" fmla="*/ 212931 w 1478136"/>
              <a:gd name="connsiteY15-188" fmla="*/ 2323543 h 2887114"/>
              <a:gd name="connsiteX16-189" fmla="*/ 212932 w 1478136"/>
              <a:gd name="connsiteY16-190" fmla="*/ 2887114 h 2887114"/>
              <a:gd name="connsiteX0-191" fmla="*/ 212932 w 1478136"/>
              <a:gd name="connsiteY0-192" fmla="*/ 2887114 h 2887114"/>
              <a:gd name="connsiteX1-193" fmla="*/ 1222141 w 1478136"/>
              <a:gd name="connsiteY1-194" fmla="*/ 2887114 h 2887114"/>
              <a:gd name="connsiteX2-195" fmla="*/ 1222141 w 1478136"/>
              <a:gd name="connsiteY2-196" fmla="*/ 2323543 h 2887114"/>
              <a:gd name="connsiteX3-197" fmla="*/ 1221986 w 1478136"/>
              <a:gd name="connsiteY3-198" fmla="*/ 2323543 h 2887114"/>
              <a:gd name="connsiteX4-199" fmla="*/ 1435495 w 1478136"/>
              <a:gd name="connsiteY4-200" fmla="*/ 906946 h 2887114"/>
              <a:gd name="connsiteX5-201" fmla="*/ 1435495 w 1478136"/>
              <a:gd name="connsiteY5-202" fmla="*/ 687063 h 2887114"/>
              <a:gd name="connsiteX6-203" fmla="*/ 1421950 w 1478136"/>
              <a:gd name="connsiteY6-204" fmla="*/ 672597 h 2887114"/>
              <a:gd name="connsiteX7-205" fmla="*/ 848169 w 1478136"/>
              <a:gd name="connsiteY7-206" fmla="*/ 57693 h 2887114"/>
              <a:gd name="connsiteX8-207" fmla="*/ 717747 w 1478136"/>
              <a:gd name="connsiteY8-208" fmla="*/ 0 h 2887114"/>
              <a:gd name="connsiteX9-209" fmla="*/ 587326 w 1478136"/>
              <a:gd name="connsiteY9-210" fmla="*/ 57693 h 2887114"/>
              <a:gd name="connsiteX10-211" fmla="*/ 20461 w 1478136"/>
              <a:gd name="connsiteY10-212" fmla="*/ 663080 h 2887114"/>
              <a:gd name="connsiteX11-213" fmla="*/ 13542 w 1478136"/>
              <a:gd name="connsiteY11-214" fmla="*/ 672600 h 2887114"/>
              <a:gd name="connsiteX12-215" fmla="*/ 0 w 1478136"/>
              <a:gd name="connsiteY12-216" fmla="*/ 906946 h 2887114"/>
              <a:gd name="connsiteX13-217" fmla="*/ 213508 w 1478136"/>
              <a:gd name="connsiteY13-218" fmla="*/ 2323543 h 2887114"/>
              <a:gd name="connsiteX14-219" fmla="*/ 212931 w 1478136"/>
              <a:gd name="connsiteY14-220" fmla="*/ 2323543 h 2887114"/>
              <a:gd name="connsiteX15-221" fmla="*/ 212932 w 1478136"/>
              <a:gd name="connsiteY15-222" fmla="*/ 2887114 h 2887114"/>
              <a:gd name="connsiteX0-223" fmla="*/ 212932 w 1478136"/>
              <a:gd name="connsiteY0-224" fmla="*/ 2887114 h 2887114"/>
              <a:gd name="connsiteX1-225" fmla="*/ 1222141 w 1478136"/>
              <a:gd name="connsiteY1-226" fmla="*/ 2887114 h 2887114"/>
              <a:gd name="connsiteX2-227" fmla="*/ 1222141 w 1478136"/>
              <a:gd name="connsiteY2-228" fmla="*/ 2323543 h 2887114"/>
              <a:gd name="connsiteX3-229" fmla="*/ 1221986 w 1478136"/>
              <a:gd name="connsiteY3-230" fmla="*/ 2323543 h 2887114"/>
              <a:gd name="connsiteX4-231" fmla="*/ 1435495 w 1478136"/>
              <a:gd name="connsiteY4-232" fmla="*/ 906946 h 2887114"/>
              <a:gd name="connsiteX5-233" fmla="*/ 1435495 w 1478136"/>
              <a:gd name="connsiteY5-234" fmla="*/ 687063 h 2887114"/>
              <a:gd name="connsiteX6-235" fmla="*/ 848169 w 1478136"/>
              <a:gd name="connsiteY6-236" fmla="*/ 57693 h 2887114"/>
              <a:gd name="connsiteX7-237" fmla="*/ 717747 w 1478136"/>
              <a:gd name="connsiteY7-238" fmla="*/ 0 h 2887114"/>
              <a:gd name="connsiteX8-239" fmla="*/ 587326 w 1478136"/>
              <a:gd name="connsiteY8-240" fmla="*/ 57693 h 2887114"/>
              <a:gd name="connsiteX9-241" fmla="*/ 20461 w 1478136"/>
              <a:gd name="connsiteY9-242" fmla="*/ 663080 h 2887114"/>
              <a:gd name="connsiteX10-243" fmla="*/ 13542 w 1478136"/>
              <a:gd name="connsiteY10-244" fmla="*/ 672600 h 2887114"/>
              <a:gd name="connsiteX11-245" fmla="*/ 0 w 1478136"/>
              <a:gd name="connsiteY11-246" fmla="*/ 906946 h 2887114"/>
              <a:gd name="connsiteX12-247" fmla="*/ 213508 w 1478136"/>
              <a:gd name="connsiteY12-248" fmla="*/ 2323543 h 2887114"/>
              <a:gd name="connsiteX13-249" fmla="*/ 212931 w 1478136"/>
              <a:gd name="connsiteY13-250" fmla="*/ 2323543 h 2887114"/>
              <a:gd name="connsiteX14-251" fmla="*/ 212932 w 1478136"/>
              <a:gd name="connsiteY14-252" fmla="*/ 2887114 h 2887114"/>
              <a:gd name="connsiteX0-253" fmla="*/ 212932 w 1435495"/>
              <a:gd name="connsiteY0-254" fmla="*/ 2915686 h 2915686"/>
              <a:gd name="connsiteX1-255" fmla="*/ 1222141 w 1435495"/>
              <a:gd name="connsiteY1-256" fmla="*/ 2915686 h 2915686"/>
              <a:gd name="connsiteX2-257" fmla="*/ 1222141 w 1435495"/>
              <a:gd name="connsiteY2-258" fmla="*/ 2352115 h 2915686"/>
              <a:gd name="connsiteX3-259" fmla="*/ 1221986 w 1435495"/>
              <a:gd name="connsiteY3-260" fmla="*/ 2352115 h 2915686"/>
              <a:gd name="connsiteX4-261" fmla="*/ 1435495 w 1435495"/>
              <a:gd name="connsiteY4-262" fmla="*/ 935518 h 2915686"/>
              <a:gd name="connsiteX5-263" fmla="*/ 848169 w 1435495"/>
              <a:gd name="connsiteY5-264" fmla="*/ 86265 h 2915686"/>
              <a:gd name="connsiteX6-265" fmla="*/ 717747 w 1435495"/>
              <a:gd name="connsiteY6-266" fmla="*/ 28572 h 2915686"/>
              <a:gd name="connsiteX7-267" fmla="*/ 587326 w 1435495"/>
              <a:gd name="connsiteY7-268" fmla="*/ 86265 h 2915686"/>
              <a:gd name="connsiteX8-269" fmla="*/ 20461 w 1435495"/>
              <a:gd name="connsiteY8-270" fmla="*/ 691652 h 2915686"/>
              <a:gd name="connsiteX9-271" fmla="*/ 13542 w 1435495"/>
              <a:gd name="connsiteY9-272" fmla="*/ 701172 h 2915686"/>
              <a:gd name="connsiteX10-273" fmla="*/ 0 w 1435495"/>
              <a:gd name="connsiteY10-274" fmla="*/ 935518 h 2915686"/>
              <a:gd name="connsiteX11-275" fmla="*/ 213508 w 1435495"/>
              <a:gd name="connsiteY11-276" fmla="*/ 2352115 h 2915686"/>
              <a:gd name="connsiteX12-277" fmla="*/ 212931 w 1435495"/>
              <a:gd name="connsiteY12-278" fmla="*/ 2352115 h 2915686"/>
              <a:gd name="connsiteX13-279" fmla="*/ 212932 w 1435495"/>
              <a:gd name="connsiteY13-280" fmla="*/ 2915686 h 2915686"/>
              <a:gd name="connsiteX0-281" fmla="*/ 212932 w 1435495"/>
              <a:gd name="connsiteY0-282" fmla="*/ 2915686 h 2915686"/>
              <a:gd name="connsiteX1-283" fmla="*/ 1222141 w 1435495"/>
              <a:gd name="connsiteY1-284" fmla="*/ 2915686 h 2915686"/>
              <a:gd name="connsiteX2-285" fmla="*/ 1222141 w 1435495"/>
              <a:gd name="connsiteY2-286" fmla="*/ 2352115 h 2915686"/>
              <a:gd name="connsiteX3-287" fmla="*/ 1221986 w 1435495"/>
              <a:gd name="connsiteY3-288" fmla="*/ 2352115 h 2915686"/>
              <a:gd name="connsiteX4-289" fmla="*/ 1435495 w 1435495"/>
              <a:gd name="connsiteY4-290" fmla="*/ 935518 h 2915686"/>
              <a:gd name="connsiteX5-291" fmla="*/ 848169 w 1435495"/>
              <a:gd name="connsiteY5-292" fmla="*/ 86265 h 2915686"/>
              <a:gd name="connsiteX6-293" fmla="*/ 717747 w 1435495"/>
              <a:gd name="connsiteY6-294" fmla="*/ 28572 h 2915686"/>
              <a:gd name="connsiteX7-295" fmla="*/ 587326 w 1435495"/>
              <a:gd name="connsiteY7-296" fmla="*/ 86265 h 2915686"/>
              <a:gd name="connsiteX8-297" fmla="*/ 20461 w 1435495"/>
              <a:gd name="connsiteY8-298" fmla="*/ 691652 h 2915686"/>
              <a:gd name="connsiteX9-299" fmla="*/ 0 w 1435495"/>
              <a:gd name="connsiteY9-300" fmla="*/ 935518 h 2915686"/>
              <a:gd name="connsiteX10-301" fmla="*/ 213508 w 1435495"/>
              <a:gd name="connsiteY10-302" fmla="*/ 2352115 h 2915686"/>
              <a:gd name="connsiteX11-303" fmla="*/ 212931 w 1435495"/>
              <a:gd name="connsiteY11-304" fmla="*/ 2352115 h 2915686"/>
              <a:gd name="connsiteX12-305" fmla="*/ 212932 w 1435495"/>
              <a:gd name="connsiteY12-306" fmla="*/ 2915686 h 29156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1435495" h="2915686">
                <a:moveTo>
                  <a:pt x="212932" y="2915686"/>
                </a:moveTo>
                <a:lnTo>
                  <a:pt x="1222141" y="2915686"/>
                </a:lnTo>
                <a:lnTo>
                  <a:pt x="1222141" y="2352115"/>
                </a:lnTo>
                <a:lnTo>
                  <a:pt x="1221986" y="2352115"/>
                </a:lnTo>
                <a:cubicBezTo>
                  <a:pt x="1257545" y="2116016"/>
                  <a:pt x="1399910" y="1208265"/>
                  <a:pt x="1435495" y="935518"/>
                </a:cubicBezTo>
                <a:cubicBezTo>
                  <a:pt x="1373192" y="557876"/>
                  <a:pt x="967794" y="237423"/>
                  <a:pt x="848169" y="86265"/>
                </a:cubicBezTo>
                <a:cubicBezTo>
                  <a:pt x="728544" y="-64893"/>
                  <a:pt x="764951" y="28571"/>
                  <a:pt x="717747" y="28572"/>
                </a:cubicBezTo>
                <a:cubicBezTo>
                  <a:pt x="670544" y="28571"/>
                  <a:pt x="623340" y="47803"/>
                  <a:pt x="587326" y="86265"/>
                </a:cubicBezTo>
                <a:lnTo>
                  <a:pt x="20461" y="691652"/>
                </a:lnTo>
                <a:lnTo>
                  <a:pt x="0" y="935518"/>
                </a:lnTo>
                <a:cubicBezTo>
                  <a:pt x="35585" y="1208265"/>
                  <a:pt x="178020" y="2116016"/>
                  <a:pt x="213508" y="2352115"/>
                </a:cubicBezTo>
                <a:lnTo>
                  <a:pt x="212931" y="2352115"/>
                </a:lnTo>
                <a:cubicBezTo>
                  <a:pt x="212931" y="2539972"/>
                  <a:pt x="212932" y="2727829"/>
                  <a:pt x="212932" y="2915686"/>
                </a:cubicBezTo>
                <a:close/>
              </a:path>
            </a:pathLst>
          </a:custGeom>
          <a:gradFill flip="none" rotWithShape="1">
            <a:gsLst>
              <a:gs pos="51000">
                <a:schemeClr val="tx1">
                  <a:alpha val="10000"/>
                </a:schemeClr>
              </a:gs>
              <a:gs pos="0">
                <a:srgbClr val="3C2246">
                  <a:alpha val="33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52" y="339502"/>
            <a:ext cx="4890816" cy="115212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</a:t>
            </a:r>
            <a:r>
              <a:rPr lang="ru-RU" sz="2400" dirty="0" err="1"/>
              <a:t>Ворисон</a:t>
            </a:r>
            <a:r>
              <a:rPr lang="ru-RU" sz="2400" dirty="0"/>
              <a:t>», </a:t>
            </a:r>
            <a:r>
              <a:rPr lang="ru-RU" sz="2400" dirty="0" err="1"/>
              <a:t>донишҷӯёнро</a:t>
            </a:r>
            <a:r>
              <a:rPr lang="ru-RU" sz="2400" dirty="0"/>
              <a:t> ба </a:t>
            </a:r>
            <a:r>
              <a:rPr lang="ru-RU" sz="2400" dirty="0" err="1"/>
              <a:t>азхудкунии</a:t>
            </a:r>
            <a:r>
              <a:rPr lang="ru-RU" sz="2400" dirty="0"/>
              <a:t> </a:t>
            </a:r>
            <a:r>
              <a:rPr lang="ru-RU" sz="2400" dirty="0" err="1"/>
              <a:t>ҷойҳои</a:t>
            </a:r>
            <a:r>
              <a:rPr lang="ru-RU" sz="2400" dirty="0"/>
              <a:t> </a:t>
            </a:r>
            <a:r>
              <a:rPr lang="ru-RU" sz="2400" dirty="0" err="1"/>
              <a:t>тамошобоб</a:t>
            </a:r>
            <a:r>
              <a:rPr lang="ru-RU" sz="2400" dirty="0"/>
              <a:t> </a:t>
            </a:r>
            <a:r>
              <a:rPr lang="ru-RU" sz="2400" dirty="0" err="1"/>
              <a:t>ва</a:t>
            </a:r>
            <a:r>
              <a:rPr lang="ru-RU" sz="2400" dirty="0"/>
              <a:t> </a:t>
            </a:r>
            <a:r>
              <a:rPr lang="ru-RU" sz="2400" dirty="0" err="1"/>
              <a:t>гуногунранги</a:t>
            </a:r>
            <a:r>
              <a:rPr lang="ru-RU" sz="2400" dirty="0"/>
              <a:t> </a:t>
            </a:r>
            <a:r>
              <a:rPr lang="ru-RU" sz="2400" dirty="0" err="1"/>
              <a:t>табиӣ</a:t>
            </a:r>
            <a:r>
              <a:rPr lang="ru-RU" sz="2400" dirty="0"/>
              <a:t> </a:t>
            </a:r>
            <a:r>
              <a:rPr lang="ru-RU" sz="2400" dirty="0" err="1"/>
              <a:t>ва</a:t>
            </a:r>
            <a:r>
              <a:rPr lang="ru-RU" sz="2400" dirty="0"/>
              <a:t> </a:t>
            </a:r>
            <a:r>
              <a:rPr lang="ru-RU" sz="2400" dirty="0" err="1"/>
              <a:t>таърихии</a:t>
            </a:r>
            <a:r>
              <a:rPr lang="ru-RU" sz="2400" dirty="0"/>
              <a:t> </a:t>
            </a:r>
            <a:r>
              <a:rPr lang="ru-RU" sz="2400" dirty="0" err="1"/>
              <a:t>кишварамон</a:t>
            </a:r>
            <a:r>
              <a:rPr lang="ru-RU" sz="2400" dirty="0"/>
              <a:t> </a:t>
            </a:r>
            <a:r>
              <a:rPr lang="ru-RU" sz="2400" dirty="0" err="1"/>
              <a:t>ташвиќ</a:t>
            </a:r>
            <a:r>
              <a:rPr lang="ru-RU" sz="2400" dirty="0"/>
              <a:t> </a:t>
            </a:r>
            <a:r>
              <a:rPr lang="ru-RU" sz="2400" dirty="0" err="1"/>
              <a:t>намуда</a:t>
            </a:r>
            <a:r>
              <a:rPr lang="ru-RU" sz="2400" dirty="0"/>
              <a:t>,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934" y="2083012"/>
            <a:ext cx="4771114" cy="2689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1516" y="483518"/>
            <a:ext cx="3226948" cy="4428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5768" y="221285"/>
            <a:ext cx="2463083" cy="1388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619672" y="70555"/>
            <a:ext cx="5904656" cy="700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 Tj" pitchFamily="18" charset="-52"/>
              </a:rPr>
              <a:t>74 </a:t>
            </a:r>
            <a:r>
              <a:rPr lang="ru-RU" sz="3200" dirty="0" smtClean="0">
                <a:latin typeface="Times New Roman Tj" pitchFamily="18" charset="-52"/>
              </a:rPr>
              <a:t>– </a:t>
            </a:r>
            <a:r>
              <a:rPr lang="ru-RU" sz="3200" dirty="0" err="1" smtClean="0">
                <a:latin typeface="Times New Roman Tj" pitchFamily="18" charset="-52"/>
              </a:rPr>
              <a:t>солагии</a:t>
            </a:r>
            <a:r>
              <a:rPr lang="ru-RU" sz="3200" dirty="0" smtClean="0">
                <a:latin typeface="Times New Roman Tj" pitchFamily="18" charset="-52"/>
              </a:rPr>
              <a:t> </a:t>
            </a:r>
            <a:r>
              <a:rPr lang="ru-RU" sz="3200" dirty="0" err="1" smtClean="0">
                <a:latin typeface="Times New Roman Tj" pitchFamily="18" charset="-52"/>
              </a:rPr>
              <a:t>Галаба</a:t>
            </a:r>
            <a:endParaRPr lang="ru-RU" sz="3200" dirty="0">
              <a:latin typeface="Times New Roman Tj" pitchFamily="18" charset="-5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62528" y="391729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43" y="843558"/>
            <a:ext cx="2661379" cy="1775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987574"/>
            <a:ext cx="5505924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4" y="2998276"/>
            <a:ext cx="2923179" cy="1949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/>
          <p:cNvSpPr/>
          <p:nvPr/>
        </p:nvSpPr>
        <p:spPr>
          <a:xfrm>
            <a:off x="1160967" y="170334"/>
            <a:ext cx="456316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«</a:t>
            </a:r>
            <a:r>
              <a:rPr lang="ru-RU" sz="3200" dirty="0" err="1"/>
              <a:t>Некиро</a:t>
            </a:r>
            <a:r>
              <a:rPr lang="ru-RU" sz="3200" dirty="0"/>
              <a:t> </a:t>
            </a:r>
            <a:r>
              <a:rPr lang="ru-RU" sz="3200" dirty="0" err="1"/>
              <a:t>ҳадя</a:t>
            </a:r>
            <a:r>
              <a:rPr lang="ru-RU" sz="3200" dirty="0"/>
              <a:t> </a:t>
            </a:r>
            <a:r>
              <a:rPr lang="ru-RU" sz="3200" dirty="0" err="1"/>
              <a:t>намо</a:t>
            </a:r>
            <a:r>
              <a:rPr lang="ru-RU" sz="3200" dirty="0"/>
              <a:t>»</a:t>
            </a: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533243"/>
            <a:ext cx="2660599" cy="1775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987574"/>
            <a:ext cx="5415401" cy="3613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2823778"/>
            <a:ext cx="3096344" cy="2065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 flipH="1">
            <a:off x="-17315" y="3391877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5936074" y="3343896"/>
            <a:ext cx="3225240" cy="1706947"/>
            <a:chOff x="5917425" y="3435846"/>
            <a:chExt cx="3226575" cy="1707654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矩形 25"/>
          <p:cNvSpPr/>
          <p:nvPr/>
        </p:nvSpPr>
        <p:spPr>
          <a:xfrm rot="2700000">
            <a:off x="1147312" y="3951350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 rot="2700000">
            <a:off x="-207106" y="3805005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 rot="2700000">
            <a:off x="957344" y="4877204"/>
            <a:ext cx="824636" cy="82463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2700000">
            <a:off x="7564935" y="3516124"/>
            <a:ext cx="1155661" cy="115566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2700000">
            <a:off x="8000881" y="4312837"/>
            <a:ext cx="1235233" cy="123523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2700000">
            <a:off x="8746038" y="3589011"/>
            <a:ext cx="615819" cy="615819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2700000">
            <a:off x="2557352" y="4245607"/>
            <a:ext cx="163181" cy="163181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3" name="矩形 32"/>
          <p:cNvSpPr/>
          <p:nvPr/>
        </p:nvSpPr>
        <p:spPr>
          <a:xfrm rot="2700000">
            <a:off x="6903418" y="4129445"/>
            <a:ext cx="349738" cy="34973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2"/>
          <a:stretch/>
        </p:blipFill>
        <p:spPr bwMode="auto">
          <a:xfrm>
            <a:off x="226771" y="1707654"/>
            <a:ext cx="4770896" cy="2984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3192247"/>
            <a:ext cx="3827337" cy="1706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48991"/>
            <a:ext cx="3695637" cy="2464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-36512" y="333260"/>
            <a:ext cx="504056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«</a:t>
            </a:r>
            <a:r>
              <a:rPr lang="ru-RU" sz="3600" dirty="0" err="1"/>
              <a:t>Сулҳ</a:t>
            </a:r>
            <a:r>
              <a:rPr lang="ru-RU" sz="3600" dirty="0"/>
              <a:t> аз </a:t>
            </a:r>
            <a:r>
              <a:rPr lang="ru-RU" sz="3600" dirty="0" err="1"/>
              <a:t>оила</a:t>
            </a:r>
            <a:r>
              <a:rPr lang="ru-RU" sz="3600" dirty="0"/>
              <a:t> </a:t>
            </a:r>
            <a:r>
              <a:rPr lang="ru-RU" sz="3600" dirty="0" err="1"/>
              <a:t>оғоз</a:t>
            </a:r>
            <a:r>
              <a:rPr lang="ru-RU" sz="3600" dirty="0"/>
              <a:t> </a:t>
            </a:r>
            <a:r>
              <a:rPr lang="ru-RU" sz="3600" dirty="0" err="1"/>
              <a:t>мегардад</a:t>
            </a:r>
            <a:r>
              <a:rPr lang="ru-RU" sz="3600" dirty="0"/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277486" y="-20538"/>
            <a:ext cx="4746872" cy="19473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100 </a:t>
            </a:r>
            <a:r>
              <a:rPr lang="ru-RU" sz="2000" b="1" dirty="0" err="1"/>
              <a:t>зебоии</a:t>
            </a:r>
            <a:r>
              <a:rPr lang="ru-RU" sz="2000" b="1" dirty="0"/>
              <a:t> </a:t>
            </a:r>
            <a:r>
              <a:rPr lang="ru-RU" sz="2000" b="1" dirty="0" err="1"/>
              <a:t>дилрабои</a:t>
            </a:r>
            <a:r>
              <a:rPr lang="ru-RU" sz="2000" b="1" dirty="0"/>
              <a:t> </a:t>
            </a:r>
            <a:r>
              <a:rPr lang="ru-RU" sz="2000" b="1" dirty="0" err="1"/>
              <a:t>диёри</a:t>
            </a:r>
            <a:r>
              <a:rPr lang="ru-RU" sz="2000" b="1" dirty="0"/>
              <a:t> </a:t>
            </a:r>
            <a:r>
              <a:rPr lang="ru-RU" sz="2000" b="1" dirty="0" err="1"/>
              <a:t>маҳбуб</a:t>
            </a:r>
            <a:r>
              <a:rPr lang="ru-RU" sz="2000" b="1" dirty="0"/>
              <a:t>», «</a:t>
            </a:r>
            <a:r>
              <a:rPr lang="ru-RU" sz="2000" b="1" dirty="0" err="1"/>
              <a:t>Ҷавонон</a:t>
            </a:r>
            <a:r>
              <a:rPr lang="ru-RU" sz="2000" b="1" dirty="0"/>
              <a:t> </a:t>
            </a:r>
            <a:r>
              <a:rPr lang="ru-RU" sz="2000" b="1" dirty="0" err="1"/>
              <a:t>тарафдори</a:t>
            </a:r>
            <a:r>
              <a:rPr lang="ru-RU" sz="2000" b="1" dirty="0"/>
              <a:t> </a:t>
            </a:r>
            <a:r>
              <a:rPr lang="ru-RU" sz="2000" b="1" dirty="0" err="1" smtClean="0"/>
              <a:t>сулҳ</a:t>
            </a:r>
            <a:r>
              <a:rPr lang="ru-RU" sz="2000" b="1" dirty="0" smtClean="0"/>
              <a:t> </a:t>
            </a:r>
            <a:r>
              <a:rPr lang="ru-RU" sz="2000" b="1" dirty="0" err="1"/>
              <a:t>ва</a:t>
            </a:r>
            <a:r>
              <a:rPr lang="ru-RU" sz="2000" b="1" dirty="0"/>
              <a:t> </a:t>
            </a:r>
            <a:r>
              <a:rPr lang="ru-RU" sz="2000" b="1" dirty="0" err="1"/>
              <a:t>тараќќиёт</a:t>
            </a:r>
            <a:r>
              <a:rPr lang="ru-RU" sz="2000" b="1" dirty="0"/>
              <a:t>», «</a:t>
            </a:r>
            <a:r>
              <a:rPr lang="ru-RU" sz="2000" b="1" dirty="0" err="1"/>
              <a:t>Тамоюлоти</a:t>
            </a:r>
            <a:r>
              <a:rPr lang="ru-RU" sz="2000" b="1" dirty="0"/>
              <a:t> </a:t>
            </a:r>
            <a:r>
              <a:rPr lang="ru-RU" sz="2000" b="1" dirty="0" err="1"/>
              <a:t>рушди</a:t>
            </a:r>
            <a:r>
              <a:rPr lang="ru-RU" sz="2000" b="1" dirty="0"/>
              <a:t> </a:t>
            </a:r>
            <a:r>
              <a:rPr lang="ru-RU" sz="2000" b="1" dirty="0" err="1"/>
              <a:t>сайёҳӣ</a:t>
            </a:r>
            <a:r>
              <a:rPr lang="ru-RU" sz="2000" b="1" dirty="0"/>
              <a:t> дар </a:t>
            </a:r>
            <a:r>
              <a:rPr lang="ru-RU" sz="2000" b="1" dirty="0" err="1"/>
              <a:t>Тоҷикистон</a:t>
            </a:r>
            <a:r>
              <a:rPr lang="ru-RU" sz="2000" b="1" dirty="0"/>
              <a:t>: </a:t>
            </a:r>
            <a:r>
              <a:rPr lang="ru-RU" sz="2000" b="1" dirty="0" err="1"/>
              <a:t>қонунҳо</a:t>
            </a:r>
            <a:r>
              <a:rPr lang="ru-RU" sz="2000" b="1" dirty="0"/>
              <a:t>, </a:t>
            </a:r>
            <a:r>
              <a:rPr lang="ru-RU" sz="2000" b="1" dirty="0" err="1"/>
              <a:t>сиёсат</a:t>
            </a:r>
            <a:r>
              <a:rPr lang="ru-RU" sz="2000" b="1" dirty="0"/>
              <a:t>, </a:t>
            </a:r>
            <a:r>
              <a:rPr lang="ru-RU" sz="2000" b="1" dirty="0" err="1"/>
              <a:t>тиҷорат</a:t>
            </a:r>
            <a:r>
              <a:rPr lang="ru-RU" sz="2000" b="1" dirty="0"/>
              <a:t>, </a:t>
            </a:r>
            <a:r>
              <a:rPr lang="ru-RU" sz="2000" b="1" dirty="0" err="1"/>
              <a:t>фарҳанг</a:t>
            </a:r>
            <a:r>
              <a:rPr lang="ru-RU" sz="2000" b="1" dirty="0"/>
              <a:t>» 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/>
          <a:stretch/>
        </p:blipFill>
        <p:spPr bwMode="auto">
          <a:xfrm>
            <a:off x="358299" y="1984500"/>
            <a:ext cx="4752528" cy="2989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8451" y="526497"/>
            <a:ext cx="3267213" cy="2178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2674143"/>
            <a:ext cx="324036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267494"/>
            <a:ext cx="2808312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3635896" y="67366"/>
            <a:ext cx="2331538" cy="1224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Масленица и </a:t>
            </a:r>
            <a:r>
              <a:rPr lang="ru-RU" sz="3200" dirty="0" err="1" smtClean="0"/>
              <a:t>Навруз</a:t>
            </a:r>
            <a:endParaRPr lang="ru-RU" sz="3200" dirty="0"/>
          </a:p>
        </p:txBody>
      </p: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761874"/>
            <a:ext cx="324036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6384" y="1402599"/>
            <a:ext cx="2833847" cy="1889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897" y="328547"/>
            <a:ext cx="3222161" cy="2148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3" b="10860"/>
          <a:stretch/>
        </p:blipFill>
        <p:spPr bwMode="auto">
          <a:xfrm>
            <a:off x="251520" y="2816512"/>
            <a:ext cx="4344143" cy="2110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16026" y="230003"/>
            <a:ext cx="2538634" cy="80989"/>
            <a:chOff x="264939" y="188640"/>
            <a:chExt cx="604358" cy="216024"/>
          </a:xfrm>
        </p:grpSpPr>
        <p:sp>
          <p:nvSpPr>
            <p:cNvPr id="5" name="燕尾形 4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燕尾形 5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070C0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燕尾形 6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070C0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10800000">
            <a:off x="971600" y="256914"/>
            <a:ext cx="2271816" cy="161977"/>
            <a:chOff x="264939" y="188640"/>
            <a:chExt cx="604358" cy="216024"/>
          </a:xfrm>
        </p:grpSpPr>
        <p:sp>
          <p:nvSpPr>
            <p:cNvPr id="9" name="燕尾形 8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0" name="燕尾形 9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0070C0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1" name="燕尾形 10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0070C0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36074" y="3343896"/>
            <a:ext cx="3225240" cy="1706947"/>
            <a:chOff x="5917425" y="3435846"/>
            <a:chExt cx="3226575" cy="170765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椭圆 25"/>
          <p:cNvSpPr/>
          <p:nvPr/>
        </p:nvSpPr>
        <p:spPr>
          <a:xfrm rot="1860000">
            <a:off x="3109326" y="2465030"/>
            <a:ext cx="19271" cy="1927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24128" y="517828"/>
            <a:ext cx="3230532" cy="4452669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latin typeface="a_Alterna" pitchFamily="34" charset="-52"/>
              </a:rPr>
              <a:t>Айни </a:t>
            </a:r>
            <a:r>
              <a:rPr lang="ru-RU" sz="2000" dirty="0" err="1" smtClean="0">
                <a:latin typeface="a_Alterna" pitchFamily="34" charset="-52"/>
              </a:rPr>
              <a:t>хол</a:t>
            </a:r>
            <a:r>
              <a:rPr lang="ru-RU" sz="2000" dirty="0" smtClean="0">
                <a:latin typeface="a_Alterna" pitchFamily="34" charset="-52"/>
              </a:rPr>
              <a:t> </a:t>
            </a:r>
            <a:r>
              <a:rPr lang="ru-RU" sz="2000" dirty="0">
                <a:latin typeface="a_Alterna" pitchFamily="34" charset="-52"/>
              </a:rPr>
              <a:t>дар ДСРТ аз </a:t>
            </a:r>
            <a:r>
              <a:rPr lang="ru-RU" sz="2000" dirty="0" err="1">
                <a:latin typeface="a_Alterna" pitchFamily="34" charset="-52"/>
              </a:rPr>
              <a:t>рӯи</a:t>
            </a:r>
            <a:r>
              <a:rPr lang="ru-RU" sz="2000" dirty="0">
                <a:latin typeface="a_Alterna" pitchFamily="34" charset="-52"/>
              </a:rPr>
              <a:t> 11 </a:t>
            </a:r>
            <a:r>
              <a:rPr lang="ru-RU" sz="2000" dirty="0" err="1">
                <a:latin typeface="a_Alterna" pitchFamily="34" charset="-52"/>
              </a:rPr>
              <a:t>ихтисоси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бакалавриат</a:t>
            </a:r>
            <a:r>
              <a:rPr lang="ru-RU" sz="2000" dirty="0">
                <a:latin typeface="a_Alterna" pitchFamily="34" charset="-52"/>
              </a:rPr>
              <a:t>, 1 </a:t>
            </a:r>
            <a:r>
              <a:rPr lang="ru-RU" sz="2000" dirty="0" err="1">
                <a:latin typeface="a_Alterna" pitchFamily="34" charset="-52"/>
              </a:rPr>
              <a:t>ихтисоси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мутахассис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ва</a:t>
            </a:r>
            <a:r>
              <a:rPr lang="ru-RU" sz="2000" dirty="0">
                <a:latin typeface="a_Alterna" pitchFamily="34" charset="-52"/>
              </a:rPr>
              <a:t> 26 </a:t>
            </a:r>
            <a:r>
              <a:rPr lang="ru-RU" sz="2000" dirty="0" err="1">
                <a:latin typeface="a_Alterna" pitchFamily="34" charset="-52"/>
              </a:rPr>
              <a:t>ихтисоси</a:t>
            </a:r>
            <a:r>
              <a:rPr lang="ru-RU" sz="2000" dirty="0">
                <a:latin typeface="a_Alterna" pitchFamily="34" charset="-52"/>
              </a:rPr>
              <a:t> магистратура </a:t>
            </a:r>
            <a:r>
              <a:rPr lang="ru-RU" sz="2000" dirty="0" err="1">
                <a:latin typeface="a_Alterna" pitchFamily="34" charset="-52"/>
              </a:rPr>
              <a:t>к</a:t>
            </a:r>
            <a:r>
              <a:rPr lang="ru-RU" sz="2000" dirty="0" err="1" smtClean="0">
                <a:latin typeface="a_Alterna" pitchFamily="34" charset="-52"/>
              </a:rPr>
              <a:t>ариб</a:t>
            </a:r>
            <a:r>
              <a:rPr lang="ru-RU" sz="2000" dirty="0" smtClean="0">
                <a:latin typeface="a_Alterna" pitchFamily="34" charset="-52"/>
              </a:rPr>
              <a:t> </a:t>
            </a:r>
            <a:r>
              <a:rPr lang="ru-RU" sz="2000" dirty="0">
                <a:latin typeface="a_Alterna" pitchFamily="34" charset="-52"/>
              </a:rPr>
              <a:t>7000 </a:t>
            </a:r>
            <a:r>
              <a:rPr lang="ru-RU" sz="2000" dirty="0" err="1">
                <a:latin typeface="a_Alterna" pitchFamily="34" charset="-52"/>
              </a:rPr>
              <a:t>нафар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 smtClean="0">
                <a:latin typeface="a_Alterna" pitchFamily="34" charset="-52"/>
              </a:rPr>
              <a:t>донишчӯён</a:t>
            </a:r>
            <a:r>
              <a:rPr lang="ru-RU" sz="2000" dirty="0" smtClean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таҳсил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намуда</a:t>
            </a:r>
            <a:r>
              <a:rPr lang="ru-RU" sz="2000" dirty="0">
                <a:latin typeface="a_Alterna" pitchFamily="34" charset="-52"/>
              </a:rPr>
              <a:t>, </a:t>
            </a:r>
            <a:r>
              <a:rPr lang="ru-RU" sz="2000" dirty="0" err="1" smtClean="0">
                <a:latin typeface="a_Alterna" pitchFamily="34" charset="-52"/>
              </a:rPr>
              <a:t>хамасола</a:t>
            </a:r>
            <a:r>
              <a:rPr lang="ru-RU" sz="2000" dirty="0" smtClean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Донишгоњро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 smtClean="0">
                <a:latin typeface="a_Alterna" pitchFamily="34" charset="-52"/>
              </a:rPr>
              <a:t>такрибан</a:t>
            </a:r>
            <a:r>
              <a:rPr lang="ru-RU" sz="2000" dirty="0" smtClean="0">
                <a:latin typeface="a_Alterna" pitchFamily="34" charset="-52"/>
              </a:rPr>
              <a:t> </a:t>
            </a:r>
            <a:r>
              <a:rPr lang="ru-RU" sz="2000" dirty="0">
                <a:latin typeface="a_Alterna" pitchFamily="34" charset="-52"/>
              </a:rPr>
              <a:t>1600 </a:t>
            </a:r>
            <a:r>
              <a:rPr lang="ru-RU" sz="2000" dirty="0" err="1">
                <a:latin typeface="a_Alterna" pitchFamily="34" charset="-52"/>
              </a:rPr>
              <a:t>нафар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 smtClean="0">
                <a:latin typeface="a_Alterna" pitchFamily="34" charset="-52"/>
              </a:rPr>
              <a:t>донишчуёну</a:t>
            </a:r>
            <a:r>
              <a:rPr lang="ru-RU" sz="2000" dirty="0" smtClean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магистрантон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хатм</a:t>
            </a:r>
            <a:r>
              <a:rPr lang="ru-RU" sz="2000" dirty="0">
                <a:latin typeface="a_Alterna" pitchFamily="34" charset="-52"/>
              </a:rPr>
              <a:t> </a:t>
            </a:r>
            <a:r>
              <a:rPr lang="ru-RU" sz="2000" dirty="0" err="1">
                <a:latin typeface="a_Alterna" pitchFamily="34" charset="-52"/>
              </a:rPr>
              <a:t>менамоянд</a:t>
            </a:r>
            <a:r>
              <a:rPr lang="ru-RU" sz="2000" dirty="0">
                <a:latin typeface="a_Alterna" pitchFamily="34" charset="-52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6" y="1220680"/>
            <a:ext cx="5441316" cy="374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461002" y="75158"/>
            <a:ext cx="2553287" cy="343734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_Alterna" pitchFamily="34" charset="-52"/>
              </a:rPr>
              <a:t>ДСРТ - РТСУ</a:t>
            </a:r>
            <a:endParaRPr lang="ru-RU" sz="2800" dirty="0">
              <a:latin typeface="a_Alterna" pitchFamily="34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14:prism dir="d" isInverted="1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Скругленный прямоугольник 67"/>
          <p:cNvSpPr/>
          <p:nvPr/>
        </p:nvSpPr>
        <p:spPr>
          <a:xfrm>
            <a:off x="137335" y="331338"/>
            <a:ext cx="4824535" cy="3383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Вохурихо</a:t>
            </a:r>
            <a:r>
              <a:rPr lang="ru-RU" sz="3200" dirty="0" smtClean="0"/>
              <a:t> дар ДРСТ</a:t>
            </a:r>
            <a:endParaRPr lang="ru-RU" sz="3200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5"/>
          <a:stretch/>
        </p:blipFill>
        <p:spPr bwMode="auto">
          <a:xfrm>
            <a:off x="5765440" y="267494"/>
            <a:ext cx="3005147" cy="2419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/>
          <a:stretch/>
        </p:blipFill>
        <p:spPr bwMode="auto">
          <a:xfrm>
            <a:off x="323528" y="1209690"/>
            <a:ext cx="4936235" cy="353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2977573"/>
            <a:ext cx="2799161" cy="1866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93343" y="249592"/>
            <a:ext cx="3978657" cy="281895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Хаети</a:t>
            </a:r>
            <a:r>
              <a:rPr lang="ru-RU" sz="3200" dirty="0" smtClean="0"/>
              <a:t> </a:t>
            </a:r>
            <a:r>
              <a:rPr lang="ru-RU" sz="3200" dirty="0" err="1" smtClean="0"/>
              <a:t>донишчу</a:t>
            </a:r>
            <a:endParaRPr lang="ru-RU" sz="3200" dirty="0"/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133" y="1949948"/>
            <a:ext cx="4476547" cy="2984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20416" b="11245"/>
          <a:stretch/>
        </p:blipFill>
        <p:spPr bwMode="auto">
          <a:xfrm>
            <a:off x="373381" y="946765"/>
            <a:ext cx="3237002" cy="1800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49592"/>
            <a:ext cx="3695637" cy="2463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0638" y="2643758"/>
            <a:ext cx="324036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951870" y="365187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3648" y="4104485"/>
            <a:ext cx="6048672" cy="699513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Ташаккур</a:t>
            </a:r>
            <a:r>
              <a:rPr lang="ru-RU" sz="3600" dirty="0" smtClean="0"/>
              <a:t> </a:t>
            </a:r>
            <a:r>
              <a:rPr lang="ru-RU" sz="3600" dirty="0" err="1" smtClean="0"/>
              <a:t>барои</a:t>
            </a:r>
            <a:r>
              <a:rPr lang="ru-RU" sz="3600" dirty="0" smtClean="0"/>
              <a:t> </a:t>
            </a:r>
            <a:r>
              <a:rPr lang="ru-RU" sz="3600" dirty="0" err="1" smtClean="0"/>
              <a:t>диккататон</a:t>
            </a:r>
            <a:r>
              <a:rPr lang="ru-RU" sz="3600" dirty="0" smtClean="0"/>
              <a:t>!</a:t>
            </a:r>
            <a:endParaRPr lang="ru-RU" sz="3600" dirty="0"/>
          </a:p>
        </p:txBody>
      </p:sp>
      <p:pic>
        <p:nvPicPr>
          <p:cNvPr id="4098" name="Picture 2" descr="C:\Users\Манаблок\Desktop\фото\та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5049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61" y="94689"/>
            <a:ext cx="1246653" cy="12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805438" y="292753"/>
            <a:ext cx="553312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ДСРТ </a:t>
            </a:r>
            <a:r>
              <a:rPr lang="ru-RU" sz="2000" b="1" dirty="0" err="1" smtClean="0"/>
              <a:t>донишгохи</a:t>
            </a:r>
            <a:r>
              <a:rPr lang="ru-RU" sz="2000" b="1" dirty="0" smtClean="0"/>
              <a:t> </a:t>
            </a:r>
            <a:r>
              <a:rPr lang="ru-RU" sz="2000" b="1" dirty="0" err="1"/>
              <a:t>махсус</a:t>
            </a:r>
            <a:r>
              <a:rPr lang="ru-RU" sz="2000" b="1" dirty="0"/>
              <a:t> </a:t>
            </a:r>
            <a:r>
              <a:rPr lang="ru-RU" sz="2000" b="1" dirty="0" err="1"/>
              <a:t>аст</a:t>
            </a:r>
            <a:r>
              <a:rPr lang="ru-RU" sz="2000" b="1" dirty="0"/>
              <a:t>. </a:t>
            </a:r>
            <a:r>
              <a:rPr lang="ru-RU" sz="2000" b="1" dirty="0" err="1"/>
              <a:t>Махсус</a:t>
            </a:r>
            <a:r>
              <a:rPr lang="ru-RU" sz="2000" b="1" dirty="0"/>
              <a:t> аз он </a:t>
            </a:r>
            <a:r>
              <a:rPr lang="ru-RU" sz="2000" b="1" dirty="0" err="1" smtClean="0"/>
              <a:t>чихат</a:t>
            </a:r>
            <a:r>
              <a:rPr lang="ru-RU" sz="2000" b="1" dirty="0"/>
              <a:t>, </a:t>
            </a:r>
            <a:r>
              <a:rPr lang="ru-RU" sz="2000" b="1" dirty="0" err="1"/>
              <a:t>ки</a:t>
            </a:r>
            <a:r>
              <a:rPr lang="ru-RU" sz="2000" b="1" dirty="0"/>
              <a:t> </a:t>
            </a:r>
            <a:r>
              <a:rPr lang="ru-RU" sz="2000" b="1" dirty="0" err="1"/>
              <a:t>муассиси</a:t>
            </a:r>
            <a:r>
              <a:rPr lang="ru-RU" sz="2000" b="1" dirty="0"/>
              <a:t> ДСРТ х</a:t>
            </a:r>
            <a:r>
              <a:rPr lang="ru-RU" sz="2000" b="1" dirty="0" smtClean="0"/>
              <a:t>ам </a:t>
            </a:r>
            <a:r>
              <a:rPr lang="ru-RU" sz="2000" b="1" dirty="0" err="1" smtClean="0"/>
              <a:t>Хукумати</a:t>
            </a:r>
            <a:r>
              <a:rPr lang="ru-RU" sz="2000" b="1" dirty="0" smtClean="0"/>
              <a:t> ЧТ </a:t>
            </a:r>
            <a:r>
              <a:rPr lang="ru-RU" sz="2000" b="1" dirty="0" err="1"/>
              <a:t>ва</a:t>
            </a:r>
            <a:r>
              <a:rPr lang="ru-RU" sz="2000" b="1" dirty="0"/>
              <a:t> </a:t>
            </a:r>
            <a:r>
              <a:rPr lang="ru-RU" sz="2000" b="1" dirty="0" smtClean="0"/>
              <a:t>хам </a:t>
            </a:r>
            <a:r>
              <a:rPr lang="ru-RU" sz="2000" b="1" dirty="0" err="1" smtClean="0"/>
              <a:t>Хукумати</a:t>
            </a:r>
            <a:r>
              <a:rPr lang="ru-RU" sz="2000" b="1" dirty="0" smtClean="0"/>
              <a:t> </a:t>
            </a:r>
            <a:r>
              <a:rPr lang="ru-RU" sz="2000" b="1" dirty="0"/>
              <a:t>ФР </a:t>
            </a:r>
            <a:r>
              <a:rPr lang="ru-RU" sz="2000" b="1" dirty="0" err="1" smtClean="0"/>
              <a:t>мебошанд</a:t>
            </a:r>
            <a:endParaRPr lang="ru-RU" sz="2000" b="1" dirty="0"/>
          </a:p>
        </p:txBody>
      </p:sp>
      <p:pic>
        <p:nvPicPr>
          <p:cNvPr id="2051" name="Picture 3" descr="C:\Users\Манаблок\Desktop\слава ани мация\755860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10" y="160792"/>
            <a:ext cx="1525538" cy="118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1168" y="1587622"/>
            <a:ext cx="6201662" cy="33550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5" y="152134"/>
            <a:ext cx="1411164" cy="1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4518008" y="736474"/>
            <a:ext cx="53986" cy="539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65D7FF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 flipH="1">
            <a:off x="-17315" y="3391877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矩形 25"/>
          <p:cNvSpPr/>
          <p:nvPr/>
        </p:nvSpPr>
        <p:spPr>
          <a:xfrm rot="2700000">
            <a:off x="1147312" y="3951350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 rot="2700000">
            <a:off x="-207106" y="3805005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 rot="2700000">
            <a:off x="957344" y="4877204"/>
            <a:ext cx="824636" cy="824636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2700000">
            <a:off x="7564935" y="3516124"/>
            <a:ext cx="1155661" cy="1155661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2700000">
            <a:off x="8000881" y="4312837"/>
            <a:ext cx="1235233" cy="123523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2700000">
            <a:off x="8746038" y="3589011"/>
            <a:ext cx="615819" cy="615819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2700000">
            <a:off x="2557352" y="4245607"/>
            <a:ext cx="163181" cy="163181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3" name="矩形 32"/>
          <p:cNvSpPr/>
          <p:nvPr/>
        </p:nvSpPr>
        <p:spPr>
          <a:xfrm rot="2700000">
            <a:off x="6903418" y="4129445"/>
            <a:ext cx="349738" cy="349738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-74474" y="-420807"/>
            <a:ext cx="5582578" cy="354917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 Tj" pitchFamily="18" charset="-52"/>
              </a:rPr>
              <a:t>Дар </a:t>
            </a:r>
            <a:r>
              <a:rPr lang="ru-RU" sz="2000" b="1" dirty="0" err="1">
                <a:latin typeface="Times New Roman Tj" pitchFamily="18" charset="-52"/>
              </a:rPr>
              <a:t>руњияи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Ватандўстї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вањдати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миллї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одобу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ахлоќи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њамида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худшиносии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миллї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ифтихори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ватандорї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эњтироми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арзишњои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умумибашарї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масъулиятшиносї</a:t>
            </a:r>
            <a:r>
              <a:rPr lang="ru-RU" sz="2000" b="1" dirty="0">
                <a:latin typeface="Times New Roman Tj" pitchFamily="18" charset="-52"/>
              </a:rPr>
              <a:t> дар </a:t>
            </a:r>
            <a:r>
              <a:rPr lang="ru-RU" sz="2000" b="1" dirty="0" err="1">
                <a:latin typeface="Times New Roman Tj" pitchFamily="18" charset="-52"/>
              </a:rPr>
              <a:t>назди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Ватан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ва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љомеа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тарбия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намудани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донишљўён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smtClean="0">
                <a:latin typeface="Times New Roman Tj" pitchFamily="18" charset="-52"/>
              </a:rPr>
              <a:t>дар </a:t>
            </a:r>
            <a:r>
              <a:rPr lang="ru-RU" sz="2000" b="1" dirty="0" smtClean="0">
                <a:latin typeface="Times New Roman Tj" pitchFamily="18" charset="-52"/>
              </a:rPr>
              <a:t>ДРСТ, </a:t>
            </a:r>
            <a:r>
              <a:rPr lang="ru-RU" sz="2000" b="1" dirty="0">
                <a:latin typeface="Times New Roman Tj" pitchFamily="18" charset="-52"/>
              </a:rPr>
              <a:t>доимо дар </a:t>
            </a:r>
            <a:r>
              <a:rPr lang="ru-RU" sz="2000" b="1" dirty="0" err="1">
                <a:latin typeface="Times New Roman Tj" pitchFamily="18" charset="-52"/>
              </a:rPr>
              <a:t>мадди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 smtClean="0">
                <a:latin typeface="Times New Roman Tj" pitchFamily="18" charset="-52"/>
              </a:rPr>
              <a:t>аввали</a:t>
            </a:r>
            <a:r>
              <a:rPr lang="ru-RU" sz="2000" b="1" dirty="0" smtClean="0">
                <a:latin typeface="Times New Roman Tj" pitchFamily="18" charset="-52"/>
              </a:rPr>
              <a:t>  </a:t>
            </a:r>
            <a:r>
              <a:rPr lang="ru-RU" sz="2000" b="1" dirty="0" err="1" smtClean="0">
                <a:latin typeface="Times New Roman Tj" pitchFamily="18" charset="-52"/>
              </a:rPr>
              <a:t>карор</a:t>
            </a:r>
            <a:r>
              <a:rPr lang="ru-RU" sz="2000" b="1" dirty="0" smtClean="0">
                <a:latin typeface="Times New Roman Tj" pitchFamily="18" charset="-52"/>
              </a:rPr>
              <a:t> </a:t>
            </a:r>
            <a:r>
              <a:rPr lang="ru-RU" sz="2000" b="1" dirty="0" err="1" smtClean="0">
                <a:latin typeface="Times New Roman Tj" pitchFamily="18" charset="-52"/>
              </a:rPr>
              <a:t>дорад</a:t>
            </a:r>
            <a:r>
              <a:rPr lang="ru-RU" sz="2000" b="1" dirty="0" smtClean="0">
                <a:latin typeface="Times New Roman Tj" pitchFamily="18" charset="-52"/>
              </a:rPr>
              <a:t>.</a:t>
            </a:r>
            <a:endParaRPr lang="ru-RU" sz="2000" b="1" dirty="0">
              <a:latin typeface="Times New Roman Tj" pitchFamily="18" charset="-5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67494"/>
            <a:ext cx="3260904" cy="2172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700" y="2571749"/>
            <a:ext cx="3681808" cy="2456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7979" y="2396120"/>
            <a:ext cx="3426010" cy="2285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bldLvl="0" animBg="1"/>
      <p:bldP spid="11" grpId="1" bldLvl="0" animBg="1"/>
      <p:bldP spid="12" grpId="1" bldLvl="0" animBg="1"/>
      <p:bldP spid="13" grpId="1" bldLvl="0" animBg="1"/>
      <p:bldP spid="14" grpId="1" bldLvl="0" animBg="1"/>
      <p:bldP spid="15" grpId="1" bldLvl="0" animBg="1"/>
      <p:bldP spid="16" grpId="1" bldLvl="0" animBg="1"/>
      <p:bldP spid="17" grpId="1" bldLvl="0" animBg="1"/>
      <p:bldP spid="18" grpId="1" bldLvl="0" animBg="1"/>
      <p:bldP spid="19" grpId="1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220072" y="411510"/>
            <a:ext cx="3456384" cy="223224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 Tj" pitchFamily="18" charset="-52"/>
              </a:rPr>
              <a:t>Мо </a:t>
            </a:r>
            <a:r>
              <a:rPr lang="ru-RU" sz="2000" b="1" dirty="0" err="1">
                <a:latin typeface="Times New Roman Tj" pitchFamily="18" charset="-52"/>
              </a:rPr>
              <a:t>дарк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менамоем</a:t>
            </a:r>
            <a:r>
              <a:rPr lang="ru-RU" sz="2000" b="1" dirty="0">
                <a:latin typeface="Times New Roman Tj" pitchFamily="18" charset="-52"/>
              </a:rPr>
              <a:t>, </a:t>
            </a:r>
            <a:r>
              <a:rPr lang="ru-RU" sz="2000" b="1" dirty="0" err="1">
                <a:latin typeface="Times New Roman Tj" pitchFamily="18" charset="-52"/>
              </a:rPr>
              <a:t>ки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бе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тарбия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намудани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љавонони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дорои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чунин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хислатњо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мутахассисони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мењандўсту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љонфидои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кишварро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омода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намуда</a:t>
            </a:r>
            <a:r>
              <a:rPr lang="ru-RU" sz="2000" b="1" dirty="0">
                <a:latin typeface="Times New Roman Tj" pitchFamily="18" charset="-52"/>
              </a:rPr>
              <a:t> </a:t>
            </a:r>
            <a:r>
              <a:rPr lang="ru-RU" sz="2000" b="1" dirty="0" err="1">
                <a:latin typeface="Times New Roman Tj" pitchFamily="18" charset="-52"/>
              </a:rPr>
              <a:t>наметавонем</a:t>
            </a:r>
            <a:r>
              <a:rPr lang="ru-RU" sz="2000" b="1" dirty="0">
                <a:latin typeface="Times New Roman Tj" pitchFamily="18" charset="-52"/>
              </a:rPr>
              <a:t>.</a:t>
            </a:r>
          </a:p>
        </p:txBody>
      </p: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538426"/>
            <a:ext cx="3744520" cy="2494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730" y="123477"/>
            <a:ext cx="4910326" cy="3273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8"/>
          <a:stretch/>
        </p:blipFill>
        <p:spPr bwMode="auto">
          <a:xfrm>
            <a:off x="4499992" y="2800781"/>
            <a:ext cx="4436074" cy="2004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"/>
          <p:cNvSpPr txBox="1"/>
          <p:nvPr/>
        </p:nvSpPr>
        <p:spPr>
          <a:xfrm>
            <a:off x="7044526" y="2788168"/>
            <a:ext cx="1576869" cy="752475"/>
          </a:xfrm>
          <a:prstGeom prst="rect">
            <a:avLst/>
          </a:prstGeom>
          <a:noFill/>
        </p:spPr>
        <p:txBody>
          <a:bodyPr wrap="square" lIns="51421" tIns="25710" rIns="51421" bIns="25710" rtlCol="0">
            <a:spAutoFit/>
          </a:bodyPr>
          <a:lstStyle/>
          <a:p>
            <a:pPr marL="0" lvl="1"/>
            <a:r>
              <a:rPr lang="zh-CN" altLang="en-US" sz="1500" b="1" dirty="0">
                <a:solidFill>
                  <a:srgbClr val="0070C0"/>
                </a:solidFill>
                <a:latin typeface="Impact MT Std" pitchFamily="34" charset="0"/>
                <a:ea typeface="微软雅黑" panose="020B0503020204020204" pitchFamily="34" charset="-122"/>
              </a:rPr>
              <a:t>输入您的文字内容输入您的文字内容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3" y="267494"/>
            <a:ext cx="3470071" cy="4464073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То даме, </a:t>
            </a:r>
            <a:r>
              <a:rPr lang="ru-RU" dirty="0" err="1"/>
              <a:t>ки</a:t>
            </a:r>
            <a:r>
              <a:rPr lang="ru-RU" dirty="0"/>
              <a:t> </a:t>
            </a:r>
            <a:r>
              <a:rPr lang="ru-RU" dirty="0" err="1"/>
              <a:t>худшиносии</a:t>
            </a:r>
            <a:r>
              <a:rPr lang="ru-RU" dirty="0"/>
              <a:t> </a:t>
            </a:r>
            <a:r>
              <a:rPr lang="ru-RU" dirty="0" err="1"/>
              <a:t>миллӣ</a:t>
            </a:r>
            <a:r>
              <a:rPr lang="ru-RU" dirty="0"/>
              <a:t>, </a:t>
            </a:r>
            <a:r>
              <a:rPr lang="ru-RU" dirty="0" err="1"/>
              <a:t>пос</a:t>
            </a:r>
            <a:r>
              <a:rPr lang="ru-RU" dirty="0"/>
              <a:t> </a:t>
            </a:r>
            <a:r>
              <a:rPr lang="ru-RU" dirty="0" err="1"/>
              <a:t>доштани</a:t>
            </a:r>
            <a:r>
              <a:rPr lang="ru-RU" dirty="0"/>
              <a:t> </a:t>
            </a:r>
            <a:r>
              <a:rPr lang="ru-RU" dirty="0" err="1"/>
              <a:t>хотираҳои</a:t>
            </a:r>
            <a:r>
              <a:rPr lang="ru-RU" dirty="0"/>
              <a:t> </a:t>
            </a:r>
            <a:r>
              <a:rPr lang="ru-RU" dirty="0" err="1"/>
              <a:t>таърихӣ</a:t>
            </a:r>
            <a:r>
              <a:rPr lang="ru-RU" dirty="0"/>
              <a:t>, </a:t>
            </a:r>
            <a:r>
              <a:rPr lang="ru-RU" dirty="0" err="1"/>
              <a:t>ифтихор</a:t>
            </a:r>
            <a:r>
              <a:rPr lang="ru-RU" dirty="0"/>
              <a:t> аз </a:t>
            </a:r>
            <a:r>
              <a:rPr lang="ru-RU" dirty="0" err="1"/>
              <a:t>мансубияти</a:t>
            </a:r>
            <a:r>
              <a:rPr lang="ru-RU" dirty="0"/>
              <a:t> </a:t>
            </a:r>
            <a:r>
              <a:rPr lang="ru-RU" dirty="0" err="1"/>
              <a:t>миллӣ</a:t>
            </a:r>
            <a:r>
              <a:rPr lang="ru-RU" dirty="0"/>
              <a:t>, дар </a:t>
            </a:r>
            <a:r>
              <a:rPr lang="ru-RU" dirty="0" err="1"/>
              <a:t>шуури</a:t>
            </a:r>
            <a:r>
              <a:rPr lang="ru-RU" dirty="0"/>
              <a:t> </a:t>
            </a:r>
            <a:r>
              <a:rPr lang="ru-RU" dirty="0" err="1"/>
              <a:t>ҳар</a:t>
            </a:r>
            <a:r>
              <a:rPr lang="ru-RU" dirty="0"/>
              <a:t> яки </a:t>
            </a:r>
            <a:r>
              <a:rPr lang="ru-RU" dirty="0" err="1"/>
              <a:t>мову</a:t>
            </a:r>
            <a:r>
              <a:rPr lang="ru-RU" dirty="0"/>
              <a:t> </a:t>
            </a:r>
            <a:r>
              <a:rPr lang="ru-RU" dirty="0" err="1"/>
              <a:t>шумо</a:t>
            </a:r>
            <a:r>
              <a:rPr lang="ru-RU" dirty="0"/>
              <a:t> </a:t>
            </a:r>
            <a:r>
              <a:rPr lang="ru-RU" dirty="0" err="1"/>
              <a:t>падид</a:t>
            </a:r>
            <a:r>
              <a:rPr lang="ru-RU" dirty="0"/>
              <a:t> </a:t>
            </a:r>
            <a:r>
              <a:rPr lang="ru-RU" dirty="0" err="1"/>
              <a:t>наояд</a:t>
            </a:r>
            <a:r>
              <a:rPr lang="ru-RU" dirty="0"/>
              <a:t>, то даме, </a:t>
            </a:r>
            <a:r>
              <a:rPr lang="ru-RU" dirty="0" err="1"/>
              <a:t>ки</a:t>
            </a:r>
            <a:r>
              <a:rPr lang="ru-RU" dirty="0"/>
              <a:t> </a:t>
            </a:r>
            <a:r>
              <a:rPr lang="ru-RU" dirty="0" err="1"/>
              <a:t>ҳар</a:t>
            </a:r>
            <a:r>
              <a:rPr lang="ru-RU" dirty="0"/>
              <a:t> </a:t>
            </a:r>
            <a:r>
              <a:rPr lang="ru-RU" dirty="0" err="1"/>
              <a:t>кадоми</a:t>
            </a:r>
            <a:r>
              <a:rPr lang="ru-RU" dirty="0"/>
              <a:t> </a:t>
            </a:r>
            <a:r>
              <a:rPr lang="ru-RU" dirty="0" err="1"/>
              <a:t>мо</a:t>
            </a:r>
            <a:r>
              <a:rPr lang="ru-RU" dirty="0"/>
              <a:t> </a:t>
            </a:r>
            <a:r>
              <a:rPr lang="ru-RU" dirty="0" err="1"/>
              <a:t>манфиати</a:t>
            </a:r>
            <a:r>
              <a:rPr lang="ru-RU" dirty="0"/>
              <a:t> </a:t>
            </a:r>
            <a:r>
              <a:rPr lang="ru-RU" dirty="0" err="1"/>
              <a:t>миллиро</a:t>
            </a:r>
            <a:r>
              <a:rPr lang="ru-RU" dirty="0"/>
              <a:t> </a:t>
            </a:r>
            <a:r>
              <a:rPr lang="ru-RU" dirty="0" err="1"/>
              <a:t>ҳамчун</a:t>
            </a:r>
            <a:r>
              <a:rPr lang="ru-RU" dirty="0"/>
              <a:t> </a:t>
            </a:r>
            <a:r>
              <a:rPr lang="ru-RU" dirty="0" err="1"/>
              <a:t>қарзи</a:t>
            </a:r>
            <a:r>
              <a:rPr lang="ru-RU" dirty="0"/>
              <a:t> </a:t>
            </a:r>
            <a:r>
              <a:rPr lang="ru-RU" dirty="0" err="1"/>
              <a:t>муқаддаси</a:t>
            </a:r>
            <a:r>
              <a:rPr lang="ru-RU" dirty="0"/>
              <a:t> </a:t>
            </a:r>
            <a:r>
              <a:rPr lang="ru-RU" dirty="0" err="1"/>
              <a:t>шаҳрвандӣ</a:t>
            </a:r>
            <a:r>
              <a:rPr lang="ru-RU" dirty="0"/>
              <a:t> </a:t>
            </a:r>
            <a:r>
              <a:rPr lang="ru-RU" dirty="0" err="1"/>
              <a:t>эҳсос</a:t>
            </a:r>
            <a:r>
              <a:rPr lang="ru-RU" dirty="0"/>
              <a:t> </a:t>
            </a:r>
            <a:r>
              <a:rPr lang="ru-RU" dirty="0" err="1"/>
              <a:t>накунем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эҳтиром</a:t>
            </a:r>
            <a:r>
              <a:rPr lang="ru-RU" dirty="0"/>
              <a:t> </a:t>
            </a:r>
            <a:r>
              <a:rPr lang="ru-RU" dirty="0" err="1"/>
              <a:t>нагузорем</a:t>
            </a:r>
            <a:r>
              <a:rPr lang="ru-RU" dirty="0"/>
              <a:t>, то даме, </a:t>
            </a:r>
            <a:r>
              <a:rPr lang="ru-RU" dirty="0" err="1"/>
              <a:t>ки</a:t>
            </a:r>
            <a:r>
              <a:rPr lang="ru-RU" dirty="0"/>
              <a:t> </a:t>
            </a:r>
            <a:r>
              <a:rPr lang="ru-RU" dirty="0" err="1"/>
              <a:t>хидмат</a:t>
            </a:r>
            <a:r>
              <a:rPr lang="ru-RU" dirty="0"/>
              <a:t> ба </a:t>
            </a:r>
            <a:r>
              <a:rPr lang="ru-RU" dirty="0" err="1"/>
              <a:t>Ватан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миллат</a:t>
            </a:r>
            <a:r>
              <a:rPr lang="ru-RU" dirty="0"/>
              <a:t> </a:t>
            </a:r>
            <a:r>
              <a:rPr lang="ru-RU" dirty="0" err="1"/>
              <a:t>бароямон</a:t>
            </a:r>
            <a:r>
              <a:rPr lang="ru-RU" dirty="0"/>
              <a:t> ба </a:t>
            </a:r>
            <a:r>
              <a:rPr lang="ru-RU" dirty="0" err="1"/>
              <a:t>арзиши</a:t>
            </a:r>
            <a:r>
              <a:rPr lang="ru-RU" dirty="0"/>
              <a:t> </a:t>
            </a:r>
            <a:r>
              <a:rPr lang="ru-RU" dirty="0" err="1"/>
              <a:t>олии</a:t>
            </a:r>
            <a:r>
              <a:rPr lang="ru-RU" dirty="0"/>
              <a:t> </a:t>
            </a:r>
            <a:r>
              <a:rPr lang="ru-RU" dirty="0" err="1"/>
              <a:t>зиндагӣ</a:t>
            </a:r>
            <a:r>
              <a:rPr lang="ru-RU" dirty="0"/>
              <a:t> </a:t>
            </a:r>
            <a:r>
              <a:rPr lang="ru-RU" dirty="0" err="1"/>
              <a:t>табдил</a:t>
            </a:r>
            <a:r>
              <a:rPr lang="ru-RU" dirty="0"/>
              <a:t> </a:t>
            </a:r>
            <a:r>
              <a:rPr lang="ru-RU" dirty="0" err="1"/>
              <a:t>наёбад</a:t>
            </a:r>
            <a:r>
              <a:rPr lang="ru-RU" dirty="0"/>
              <a:t>, </a:t>
            </a:r>
            <a:r>
              <a:rPr lang="ru-RU" dirty="0" err="1"/>
              <a:t>мо</a:t>
            </a:r>
            <a:r>
              <a:rPr lang="ru-RU" dirty="0"/>
              <a:t> </a:t>
            </a:r>
            <a:r>
              <a:rPr lang="ru-RU" dirty="0" err="1"/>
              <a:t>ҳамчун</a:t>
            </a:r>
            <a:r>
              <a:rPr lang="ru-RU" dirty="0"/>
              <a:t> </a:t>
            </a:r>
            <a:r>
              <a:rPr lang="ru-RU" dirty="0" err="1"/>
              <a:t>давлати</a:t>
            </a:r>
            <a:r>
              <a:rPr lang="ru-RU" dirty="0"/>
              <a:t> </a:t>
            </a:r>
            <a:r>
              <a:rPr lang="ru-RU" dirty="0" err="1"/>
              <a:t>соҳибистиқлоли</a:t>
            </a:r>
            <a:r>
              <a:rPr lang="ru-RU" dirty="0"/>
              <a:t> </a:t>
            </a:r>
            <a:r>
              <a:rPr lang="ru-RU" dirty="0" err="1"/>
              <a:t>миллӣ</a:t>
            </a:r>
            <a:r>
              <a:rPr lang="ru-RU" dirty="0"/>
              <a:t> ба </a:t>
            </a:r>
            <a:r>
              <a:rPr lang="ru-RU" dirty="0" err="1"/>
              <a:t>камол</a:t>
            </a:r>
            <a:r>
              <a:rPr lang="ru-RU" dirty="0"/>
              <a:t> </a:t>
            </a:r>
            <a:r>
              <a:rPr lang="ru-RU" dirty="0" err="1"/>
              <a:t>намерасем</a:t>
            </a:r>
            <a:r>
              <a:rPr lang="ru-RU" dirty="0"/>
              <a:t>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75" y="843558"/>
            <a:ext cx="5323847" cy="3541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51520" y="2427734"/>
            <a:ext cx="8640960" cy="2506797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 Tj" pitchFamily="18" charset="-52"/>
              </a:rPr>
              <a:t>Дар соли </a:t>
            </a:r>
            <a:r>
              <a:rPr lang="ru-RU" dirty="0" err="1">
                <a:latin typeface="Times New Roman Tj" pitchFamily="18" charset="-52"/>
              </a:rPr>
              <a:t>тањсили</a:t>
            </a:r>
            <a:r>
              <a:rPr lang="ru-RU" dirty="0">
                <a:latin typeface="Times New Roman Tj" pitchFamily="18" charset="-52"/>
              </a:rPr>
              <a:t> 2018-2019 </a:t>
            </a:r>
            <a:r>
              <a:rPr lang="ru-RU" dirty="0" err="1">
                <a:latin typeface="Times New Roman Tj" pitchFamily="18" charset="-52"/>
              </a:rPr>
              <a:t>ва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нимсолаи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аввали</a:t>
            </a:r>
            <a:r>
              <a:rPr lang="ru-RU" dirty="0">
                <a:latin typeface="Times New Roman Tj" pitchFamily="18" charset="-52"/>
              </a:rPr>
              <a:t> соли </a:t>
            </a:r>
            <a:r>
              <a:rPr lang="ru-RU" dirty="0" err="1">
                <a:latin typeface="Times New Roman Tj" pitchFamily="18" charset="-52"/>
              </a:rPr>
              <a:t>тањсили</a:t>
            </a:r>
            <a:r>
              <a:rPr lang="ru-RU" dirty="0">
                <a:latin typeface="Times New Roman Tj" pitchFamily="18" charset="-52"/>
              </a:rPr>
              <a:t> 2019-2020 </a:t>
            </a:r>
            <a:r>
              <a:rPr lang="ru-RU" dirty="0" err="1">
                <a:latin typeface="Times New Roman Tj" pitchFamily="18" charset="-52"/>
              </a:rPr>
              <a:t>фаъолияти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Донишгоњ</a:t>
            </a:r>
            <a:r>
              <a:rPr lang="ru-RU" dirty="0">
                <a:latin typeface="Times New Roman Tj" pitchFamily="18" charset="-52"/>
              </a:rPr>
              <a:t> дар ин </a:t>
            </a:r>
            <a:r>
              <a:rPr lang="ru-RU" dirty="0" err="1">
                <a:latin typeface="Times New Roman Tj" pitchFamily="18" charset="-52"/>
              </a:rPr>
              <a:t>самт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хеле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бобарор</a:t>
            </a:r>
            <a:r>
              <a:rPr lang="ru-RU" dirty="0">
                <a:latin typeface="Times New Roman Tj" pitchFamily="18" charset="-52"/>
              </a:rPr>
              <a:t> буд. Ба ин </a:t>
            </a:r>
            <a:r>
              <a:rPr lang="ru-RU" dirty="0" err="1">
                <a:latin typeface="Times New Roman Tj" pitchFamily="18" charset="-52"/>
              </a:rPr>
              <a:t>мисол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шуда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метавонад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дањњо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љоизањою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ифтихорномањои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сатњњои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гуногун</a:t>
            </a:r>
            <a:r>
              <a:rPr lang="ru-RU" dirty="0">
                <a:latin typeface="Times New Roman Tj" pitchFamily="18" charset="-52"/>
              </a:rPr>
              <a:t> (</a:t>
            </a:r>
            <a:r>
              <a:rPr lang="ru-RU" dirty="0" err="1">
                <a:latin typeface="Times New Roman Tj" pitchFamily="18" charset="-52"/>
              </a:rPr>
              <a:t>ноњиявию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љумњуриявї</a:t>
            </a:r>
            <a:r>
              <a:rPr lang="ru-RU" dirty="0">
                <a:latin typeface="Times New Roman Tj" pitchFamily="18" charset="-52"/>
              </a:rPr>
              <a:t>), </a:t>
            </a:r>
            <a:r>
              <a:rPr lang="ru-RU" dirty="0" err="1">
                <a:latin typeface="Times New Roman Tj" pitchFamily="18" charset="-52"/>
              </a:rPr>
              <a:t>ки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донишљўёни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мо</a:t>
            </a:r>
            <a:r>
              <a:rPr lang="ru-RU" dirty="0">
                <a:latin typeface="Times New Roman Tj" pitchFamily="18" charset="-52"/>
              </a:rPr>
              <a:t> ба </a:t>
            </a:r>
            <a:r>
              <a:rPr lang="ru-RU" dirty="0" err="1">
                <a:latin typeface="Times New Roman Tj" pitchFamily="18" charset="-52"/>
              </a:rPr>
              <a:t>онњо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сарфароз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гардидаанд</a:t>
            </a:r>
            <a:r>
              <a:rPr lang="ru-RU" dirty="0">
                <a:latin typeface="Times New Roman Tj" pitchFamily="18" charset="-52"/>
              </a:rPr>
              <a:t>. </a:t>
            </a:r>
            <a:r>
              <a:rPr lang="ru-RU" dirty="0" err="1">
                <a:latin typeface="Times New Roman Tj" pitchFamily="18" charset="-52"/>
              </a:rPr>
              <a:t>Иштироку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ѓолиб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гардидан</a:t>
            </a:r>
            <a:r>
              <a:rPr lang="ru-RU" dirty="0">
                <a:latin typeface="Times New Roman Tj" pitchFamily="18" charset="-52"/>
              </a:rPr>
              <a:t> дар </a:t>
            </a:r>
            <a:r>
              <a:rPr lang="ru-RU" dirty="0" err="1">
                <a:latin typeface="Times New Roman Tj" pitchFamily="18" charset="-52"/>
              </a:rPr>
              <a:t>дањњо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чорабинињою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озмунњои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фарњангию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зењнї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ки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мањз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бо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маќсади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тарбия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намудани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љавонон</a:t>
            </a:r>
            <a:r>
              <a:rPr lang="ru-RU" dirty="0">
                <a:latin typeface="Times New Roman Tj" pitchFamily="18" charset="-52"/>
              </a:rPr>
              <a:t> дар </a:t>
            </a:r>
            <a:r>
              <a:rPr lang="ru-RU" dirty="0" err="1">
                <a:latin typeface="Times New Roman Tj" pitchFamily="18" charset="-52"/>
              </a:rPr>
              <a:t>руњияи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Ватандўстї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худшиносии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миллї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ифтихори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ватандорї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вањдати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миллї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одобу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ахлоќи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њамида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эњтироми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арзишњои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умумибашарї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масъулиятшиносї</a:t>
            </a:r>
            <a:r>
              <a:rPr lang="ru-RU" dirty="0">
                <a:latin typeface="Times New Roman Tj" pitchFamily="18" charset="-52"/>
              </a:rPr>
              <a:t> дар </a:t>
            </a:r>
            <a:r>
              <a:rPr lang="ru-RU" dirty="0" err="1">
                <a:latin typeface="Times New Roman Tj" pitchFamily="18" charset="-52"/>
              </a:rPr>
              <a:t>назди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Ватан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ва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љомеа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ташкилу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гузаронида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мешаванд</a:t>
            </a:r>
            <a:r>
              <a:rPr lang="ru-RU" dirty="0">
                <a:latin typeface="Times New Roman Tj" pitchFamily="18" charset="-52"/>
              </a:rPr>
              <a:t>, </a:t>
            </a:r>
            <a:r>
              <a:rPr lang="ru-RU" dirty="0" err="1">
                <a:latin typeface="Times New Roman Tj" pitchFamily="18" charset="-52"/>
              </a:rPr>
              <a:t>тасдиќи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гуфтањои</a:t>
            </a:r>
            <a:r>
              <a:rPr lang="ru-RU" dirty="0">
                <a:latin typeface="Times New Roman Tj" pitchFamily="18" charset="-52"/>
              </a:rPr>
              <a:t> </a:t>
            </a:r>
            <a:r>
              <a:rPr lang="ru-RU" dirty="0" err="1">
                <a:latin typeface="Times New Roman Tj" pitchFamily="18" charset="-52"/>
              </a:rPr>
              <a:t>болост</a:t>
            </a:r>
            <a:r>
              <a:rPr lang="ru-RU" dirty="0">
                <a:latin typeface="Times New Roman Tj" pitchFamily="18" charset="-52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195486"/>
            <a:ext cx="2831332" cy="1888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95486"/>
            <a:ext cx="2698983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b="-1"/>
          <a:stretch/>
        </p:blipFill>
        <p:spPr bwMode="auto">
          <a:xfrm>
            <a:off x="2627784" y="514133"/>
            <a:ext cx="3562521" cy="1704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76056" y="1347613"/>
            <a:ext cx="3889783" cy="2448768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 Tj" pitchFamily="18" charset="-52"/>
              </a:rPr>
              <a:t>Аз </a:t>
            </a:r>
            <a:r>
              <a:rPr lang="ru-RU" sz="2400" b="1" dirty="0" err="1">
                <a:latin typeface="Times New Roman Tj" pitchFamily="18" charset="-52"/>
              </a:rPr>
              <a:t>љумла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инњо</a:t>
            </a:r>
            <a:r>
              <a:rPr lang="ru-RU" sz="2400" b="1" dirty="0">
                <a:latin typeface="Times New Roman Tj" pitchFamily="18" charset="-52"/>
              </a:rPr>
              <a:t>- яке аз </a:t>
            </a:r>
            <a:r>
              <a:rPr lang="ru-RU" sz="2400" b="1" dirty="0" err="1">
                <a:latin typeface="Times New Roman Tj" pitchFamily="18" charset="-52"/>
              </a:rPr>
              <a:t>муваффаќиятњои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бењтарини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донишгоњ</a:t>
            </a:r>
            <a:r>
              <a:rPr lang="ru-RU" sz="2400" b="1" dirty="0">
                <a:latin typeface="Times New Roman Tj" pitchFamily="18" charset="-52"/>
              </a:rPr>
              <a:t> – ин </a:t>
            </a:r>
            <a:r>
              <a:rPr lang="ru-RU" sz="2400" b="1" dirty="0" err="1">
                <a:latin typeface="Times New Roman Tj" pitchFamily="18" charset="-52"/>
              </a:rPr>
              <a:t>ѓолибияти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донишљўи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бахши</a:t>
            </a:r>
            <a:r>
              <a:rPr lang="ru-RU" sz="2400" b="1" dirty="0">
                <a:latin typeface="Times New Roman Tj" pitchFamily="18" charset="-52"/>
              </a:rPr>
              <a:t> 3-юми </a:t>
            </a:r>
            <a:r>
              <a:rPr lang="ru-RU" sz="2400" b="1" dirty="0" err="1">
                <a:latin typeface="Times New Roman Tj" pitchFamily="18" charset="-52"/>
              </a:rPr>
              <a:t>факултаи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филологияи</a:t>
            </a:r>
            <a:r>
              <a:rPr lang="ru-RU" sz="2400" b="1" dirty="0">
                <a:latin typeface="Times New Roman Tj" pitchFamily="18" charset="-52"/>
              </a:rPr>
              <a:t> рус, </a:t>
            </a:r>
            <a:r>
              <a:rPr lang="ru-RU" sz="2400" b="1" dirty="0" err="1">
                <a:latin typeface="Times New Roman Tj" pitchFamily="18" charset="-52"/>
              </a:rPr>
              <a:t>рўзноманигорї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ва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медиатехнология</a:t>
            </a:r>
            <a:r>
              <a:rPr lang="ru-RU" sz="2400" b="1" dirty="0">
                <a:latin typeface="Times New Roman Tj" pitchFamily="18" charset="-52"/>
              </a:rPr>
              <a:t> Бердиева </a:t>
            </a:r>
            <a:r>
              <a:rPr lang="ru-RU" sz="2400" b="1" dirty="0" err="1">
                <a:latin typeface="Times New Roman Tj" pitchFamily="18" charset="-52"/>
              </a:rPr>
              <a:t>Нилуфар</a:t>
            </a:r>
            <a:r>
              <a:rPr lang="ru-RU" sz="2400" b="1" dirty="0">
                <a:latin typeface="Times New Roman Tj" pitchFamily="18" charset="-52"/>
              </a:rPr>
              <a:t> дар </a:t>
            </a:r>
            <a:r>
              <a:rPr lang="ru-RU" sz="2400" b="1" dirty="0" err="1">
                <a:latin typeface="Times New Roman Tj" pitchFamily="18" charset="-52"/>
              </a:rPr>
              <a:t>озмуни</a:t>
            </a:r>
            <a:r>
              <a:rPr lang="ru-RU" sz="2400" b="1" dirty="0">
                <a:latin typeface="Times New Roman Tj" pitchFamily="18" charset="-52"/>
              </a:rPr>
              <a:t> </a:t>
            </a:r>
            <a:r>
              <a:rPr lang="ru-RU" sz="2400" b="1" dirty="0" err="1">
                <a:latin typeface="Times New Roman Tj" pitchFamily="18" charset="-52"/>
              </a:rPr>
              <a:t>љумњуриявии</a:t>
            </a:r>
            <a:r>
              <a:rPr lang="ru-RU" sz="2400" b="1" dirty="0">
                <a:latin typeface="Times New Roman Tj" pitchFamily="18" charset="-52"/>
              </a:rPr>
              <a:t> «</a:t>
            </a:r>
            <a:r>
              <a:rPr lang="ru-RU" sz="2400" b="1" dirty="0" err="1">
                <a:latin typeface="Times New Roman Tj" pitchFamily="18" charset="-52"/>
              </a:rPr>
              <a:t>Донишљўи</a:t>
            </a:r>
            <a:r>
              <a:rPr lang="ru-RU" sz="2400" b="1" dirty="0">
                <a:latin typeface="Times New Roman Tj" pitchFamily="18" charset="-52"/>
              </a:rPr>
              <a:t> сол-2018» </a:t>
            </a:r>
            <a:r>
              <a:rPr lang="ru-RU" sz="2400" b="1" dirty="0" err="1">
                <a:latin typeface="Times New Roman Tj" pitchFamily="18" charset="-52"/>
              </a:rPr>
              <a:t>мебошад</a:t>
            </a:r>
            <a:r>
              <a:rPr lang="ru-RU" sz="2400" b="1" dirty="0">
                <a:latin typeface="Times New Roman Tj" pitchFamily="18" charset="-52"/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193"/>
            <a:ext cx="4824535" cy="4877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83408" y="163309"/>
            <a:ext cx="4176464" cy="4752528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latin typeface="Times New Roman Tj" pitchFamily="18" charset="-52"/>
              </a:rPr>
              <a:t>Ѓалабаи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донишљўи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бахши</a:t>
            </a:r>
            <a:r>
              <a:rPr lang="ru-RU" b="1" dirty="0">
                <a:latin typeface="Times New Roman Tj" pitchFamily="18" charset="-52"/>
              </a:rPr>
              <a:t> 3-юми </a:t>
            </a:r>
            <a:r>
              <a:rPr lang="ru-RU" b="1" dirty="0" err="1">
                <a:latin typeface="Times New Roman Tj" pitchFamily="18" charset="-52"/>
              </a:rPr>
              <a:t>шуъбаи</a:t>
            </a:r>
            <a:r>
              <a:rPr lang="ru-RU" b="1" dirty="0">
                <a:latin typeface="Times New Roman Tj" pitchFamily="18" charset="-52"/>
              </a:rPr>
              <a:t> «Химия»-и </a:t>
            </a:r>
            <a:r>
              <a:rPr lang="ru-RU" b="1" dirty="0" err="1">
                <a:latin typeface="Times New Roman Tj" pitchFamily="18" charset="-52"/>
              </a:rPr>
              <a:t>факултаи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идоракунї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ва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технологияњои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иттилоотї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Курбонова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Паймона</a:t>
            </a:r>
            <a:r>
              <a:rPr lang="ru-RU" b="1" dirty="0">
                <a:latin typeface="Times New Roman Tj" pitchFamily="18" charset="-52"/>
              </a:rPr>
              <a:t> дар </a:t>
            </a:r>
            <a:r>
              <a:rPr lang="ru-RU" b="1" dirty="0" err="1">
                <a:latin typeface="Times New Roman Tj" pitchFamily="18" charset="-52"/>
              </a:rPr>
              <a:t>озмуни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љумњуриявии</a:t>
            </a:r>
            <a:r>
              <a:rPr lang="ru-RU" b="1" dirty="0">
                <a:latin typeface="Times New Roman Tj" pitchFamily="18" charset="-52"/>
              </a:rPr>
              <a:t> «</a:t>
            </a:r>
            <a:r>
              <a:rPr lang="ru-RU" b="1" dirty="0" err="1">
                <a:latin typeface="Times New Roman Tj" pitchFamily="18" charset="-52"/>
              </a:rPr>
              <a:t>Бењтарин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њунарманд</a:t>
            </a:r>
            <a:r>
              <a:rPr lang="ru-RU" b="1" dirty="0">
                <a:latin typeface="Times New Roman Tj" pitchFamily="18" charset="-52"/>
              </a:rPr>
              <a:t>», дар соли 2019 дар </a:t>
            </a:r>
            <a:r>
              <a:rPr lang="ru-RU" b="1" dirty="0" err="1">
                <a:latin typeface="Times New Roman Tj" pitchFamily="18" charset="-52"/>
              </a:rPr>
              <a:t>ду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давра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гузаштани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тими</a:t>
            </a:r>
            <a:r>
              <a:rPr lang="ru-RU" b="1" dirty="0">
                <a:latin typeface="Times New Roman Tj" pitchFamily="18" charset="-52"/>
              </a:rPr>
              <a:t> ДСРТ дар </a:t>
            </a:r>
            <a:r>
              <a:rPr lang="ru-RU" b="1" dirty="0" err="1">
                <a:latin typeface="Times New Roman Tj" pitchFamily="18" charset="-52"/>
              </a:rPr>
              <a:t>озмуни</a:t>
            </a:r>
            <a:r>
              <a:rPr lang="ru-RU" b="1" dirty="0">
                <a:latin typeface="Times New Roman Tj" pitchFamily="18" charset="-52"/>
              </a:rPr>
              <a:t> «</a:t>
            </a:r>
            <a:r>
              <a:rPr lang="ru-RU" b="1" dirty="0" err="1">
                <a:latin typeface="Times New Roman Tj" pitchFamily="18" charset="-52"/>
              </a:rPr>
              <a:t>Чакомаи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гесў</a:t>
            </a:r>
            <a:r>
              <a:rPr lang="ru-RU" b="1" dirty="0">
                <a:latin typeface="Times New Roman Tj" pitchFamily="18" charset="-52"/>
              </a:rPr>
              <a:t>», </a:t>
            </a:r>
            <a:r>
              <a:rPr lang="ru-RU" b="1" dirty="0" err="1">
                <a:latin typeface="Times New Roman Tj" pitchFamily="18" charset="-52"/>
              </a:rPr>
              <a:t>ишѓол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намудани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љойњои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ифтихорї</a:t>
            </a:r>
            <a:r>
              <a:rPr lang="ru-RU" b="1" dirty="0">
                <a:latin typeface="Times New Roman Tj" pitchFamily="18" charset="-52"/>
              </a:rPr>
              <a:t> дар </a:t>
            </a:r>
            <a:r>
              <a:rPr lang="ru-RU" b="1" dirty="0" err="1">
                <a:latin typeface="Times New Roman Tj" pitchFamily="18" charset="-52"/>
              </a:rPr>
              <a:t>озмунњои</a:t>
            </a:r>
            <a:r>
              <a:rPr lang="ru-RU" b="1" dirty="0">
                <a:latin typeface="Times New Roman Tj" pitchFamily="18" charset="-52"/>
              </a:rPr>
              <a:t> «</a:t>
            </a:r>
            <a:r>
              <a:rPr lang="ru-RU" b="1" dirty="0" err="1">
                <a:latin typeface="Times New Roman Tj" pitchFamily="18" charset="-52"/>
              </a:rPr>
              <a:t>Ороиши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дастархони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миллї</a:t>
            </a:r>
            <a:r>
              <a:rPr lang="ru-RU" b="1" dirty="0">
                <a:latin typeface="Times New Roman Tj" pitchFamily="18" charset="-52"/>
              </a:rPr>
              <a:t>», «</a:t>
            </a:r>
            <a:r>
              <a:rPr lang="ru-RU" b="1" dirty="0" err="1">
                <a:latin typeface="Times New Roman Tj" pitchFamily="18" charset="-52"/>
              </a:rPr>
              <a:t>Тољикистон</a:t>
            </a:r>
            <a:r>
              <a:rPr lang="ru-RU" b="1" dirty="0">
                <a:latin typeface="Times New Roman Tj" pitchFamily="18" charset="-52"/>
              </a:rPr>
              <a:t>- </a:t>
            </a:r>
            <a:r>
              <a:rPr lang="ru-RU" b="1" dirty="0" err="1">
                <a:latin typeface="Times New Roman Tj" pitchFamily="18" charset="-52"/>
              </a:rPr>
              <a:t>Ватани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азизи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ман</a:t>
            </a:r>
            <a:r>
              <a:rPr lang="ru-RU" b="1" dirty="0">
                <a:latin typeface="Times New Roman Tj" pitchFamily="18" charset="-52"/>
              </a:rPr>
              <a:t>», </a:t>
            </a:r>
            <a:r>
              <a:rPr lang="ru-RU" b="1" dirty="0" err="1">
                <a:latin typeface="Times New Roman Tj" pitchFamily="18" charset="-52"/>
              </a:rPr>
              <a:t>якумин</a:t>
            </a:r>
            <a:r>
              <a:rPr lang="ru-RU" b="1" dirty="0">
                <a:latin typeface="Times New Roman Tj" pitchFamily="18" charset="-52"/>
              </a:rPr>
              <a:t> фестивали </a:t>
            </a:r>
            <a:r>
              <a:rPr lang="ru-RU" b="1" dirty="0" err="1">
                <a:latin typeface="Times New Roman Tj" pitchFamily="18" charset="-52"/>
              </a:rPr>
              <a:t>фарњангї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тањти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унвони</a:t>
            </a:r>
            <a:r>
              <a:rPr lang="ru-RU" b="1" dirty="0">
                <a:latin typeface="Times New Roman Tj" pitchFamily="18" charset="-52"/>
              </a:rPr>
              <a:t> «</a:t>
            </a:r>
            <a:r>
              <a:rPr lang="ru-RU" b="1" dirty="0" err="1">
                <a:latin typeface="Times New Roman Tj" pitchFamily="18" charset="-52"/>
              </a:rPr>
              <a:t>Дўстии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љавонони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тамоми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љањон</a:t>
            </a:r>
            <a:r>
              <a:rPr lang="ru-RU" b="1" dirty="0">
                <a:latin typeface="Times New Roman Tj" pitchFamily="18" charset="-52"/>
              </a:rPr>
              <a:t> </a:t>
            </a:r>
            <a:r>
              <a:rPr lang="ru-RU" b="1" dirty="0" err="1">
                <a:latin typeface="Times New Roman Tj" pitchFamily="18" charset="-52"/>
              </a:rPr>
              <a:t>поянда</a:t>
            </a:r>
            <a:r>
              <a:rPr lang="ru-RU" b="1" dirty="0">
                <a:latin typeface="Times New Roman Tj" pitchFamily="18" charset="-52"/>
              </a:rPr>
              <a:t> бод»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78820"/>
            <a:ext cx="3816424" cy="2750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2607754"/>
            <a:ext cx="1656184" cy="2208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568" y="2929329"/>
            <a:ext cx="2140860" cy="2057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02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240</TotalTime>
  <Words>719</Words>
  <Application>Microsoft Office PowerPoint</Application>
  <PresentationFormat>Экран (16:9)</PresentationFormat>
  <Paragraphs>50</Paragraphs>
  <Slides>22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毕业答辩</dc:title>
  <dc:creator>第一PPT</dc:creator>
  <cp:keywords>www.1ppt.com</cp:keywords>
  <cp:lastModifiedBy>Slava</cp:lastModifiedBy>
  <cp:revision>146</cp:revision>
  <dcterms:created xsi:type="dcterms:W3CDTF">2016-01-14T08:47:00Z</dcterms:created>
  <dcterms:modified xsi:type="dcterms:W3CDTF">2019-12-07T05:35:54Z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