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9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929"/>
    <a:srgbClr val="00344F"/>
    <a:srgbClr val="000066"/>
    <a:srgbClr val="000000"/>
    <a:srgbClr val="FB6BA2"/>
    <a:srgbClr val="EAB85E"/>
    <a:srgbClr val="352973"/>
    <a:srgbClr val="006699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17" autoAdjust="0"/>
    <p:restoredTop sz="95840" autoAdjust="0"/>
  </p:normalViewPr>
  <p:slideViewPr>
    <p:cSldViewPr>
      <p:cViewPr>
        <p:scale>
          <a:sx n="77" d="100"/>
          <a:sy n="77" d="100"/>
        </p:scale>
        <p:origin x="-2682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gif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image" Target="../media/image102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image" Target="../media/image25.jpeg"/><Relationship Id="rId1" Type="http://schemas.openxmlformats.org/officeDocument/2006/relationships/image" Target="../media/image20.jpeg"/><Relationship Id="rId6" Type="http://schemas.openxmlformats.org/officeDocument/2006/relationships/image" Target="../media/image27.jpeg"/><Relationship Id="rId5" Type="http://schemas.openxmlformats.org/officeDocument/2006/relationships/image" Target="../media/image22.gif"/><Relationship Id="rId4" Type="http://schemas.openxmlformats.org/officeDocument/2006/relationships/image" Target="../media/image26.jpeg"/><Relationship Id="rId9" Type="http://schemas.openxmlformats.org/officeDocument/2006/relationships/image" Target="../media/image2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994237-34FF-49D5-BEF1-64C6F77D3227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7FE445-3454-4D81-83B1-288A5F743453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ru-RU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укрепление мира, международной и региональной  безопасности и стабильности</a:t>
          </a:r>
          <a:endParaRPr lang="ru-RU" sz="2000" b="1" i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F03A5FC-BFCC-46AB-89E0-70F08EA41078}" type="parTrans" cxnId="{FB2B9C4F-A130-483B-AEE8-904BA1F7D8C9}">
      <dgm:prSet/>
      <dgm:spPr/>
      <dgm:t>
        <a:bodyPr/>
        <a:lstStyle/>
        <a:p>
          <a:endParaRPr lang="ru-RU"/>
        </a:p>
      </dgm:t>
    </dgm:pt>
    <dgm:pt modelId="{C5195533-0EBB-439A-B234-E71A6653D028}" type="sibTrans" cxnId="{FB2B9C4F-A130-483B-AEE8-904BA1F7D8C9}">
      <dgm:prSet/>
      <dgm:spPr/>
      <dgm:t>
        <a:bodyPr/>
        <a:lstStyle/>
        <a:p>
          <a:endParaRPr lang="ru-RU"/>
        </a:p>
      </dgm:t>
    </dgm:pt>
    <dgm:pt modelId="{90090575-6C91-4A9C-90DF-C626EB840EE2}">
      <dgm:prSet phldrT="[Текст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защита на коллективной основе независимости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813B646-032A-4723-8FC8-D3BDA62D8A3F}" type="parTrans" cxnId="{72DD447D-275A-4BE7-ABD5-C9D7F39BA8E0}">
      <dgm:prSet/>
      <dgm:spPr/>
      <dgm:t>
        <a:bodyPr/>
        <a:lstStyle/>
        <a:p>
          <a:endParaRPr lang="ru-RU"/>
        </a:p>
      </dgm:t>
    </dgm:pt>
    <dgm:pt modelId="{94C40B8E-EA23-4146-B91C-2E8A3B1A63AC}" type="sibTrans" cxnId="{72DD447D-275A-4BE7-ABD5-C9D7F39BA8E0}">
      <dgm:prSet/>
      <dgm:spPr/>
      <dgm:t>
        <a:bodyPr/>
        <a:lstStyle/>
        <a:p>
          <a:endParaRPr lang="ru-RU"/>
        </a:p>
      </dgm:t>
    </dgm:pt>
    <dgm:pt modelId="{1BE00C02-CE57-414D-95D4-C7B6096F7706}">
      <dgm:prSet phldrT="[Текст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ru-RU" sz="2000" dirty="0" smtClean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территориальной целостности</a:t>
          </a:r>
          <a:endParaRPr lang="ru-RU" sz="1800" dirty="0">
            <a:solidFill>
              <a:schemeClr val="bg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BECBAB8-9521-4812-AF15-CEB9B912E8A8}" type="parTrans" cxnId="{9630DC83-9386-4CFA-BA41-77F4727F4575}">
      <dgm:prSet/>
      <dgm:spPr/>
      <dgm:t>
        <a:bodyPr/>
        <a:lstStyle/>
        <a:p>
          <a:endParaRPr lang="ru-RU"/>
        </a:p>
      </dgm:t>
    </dgm:pt>
    <dgm:pt modelId="{48C63D94-32F8-4553-A085-739DCBE3CF69}" type="sibTrans" cxnId="{9630DC83-9386-4CFA-BA41-77F4727F4575}">
      <dgm:prSet/>
      <dgm:spPr/>
      <dgm:t>
        <a:bodyPr/>
        <a:lstStyle/>
        <a:p>
          <a:endParaRPr lang="ru-RU"/>
        </a:p>
      </dgm:t>
    </dgm:pt>
    <dgm:pt modelId="{F02A91FB-6ADF-46F8-9050-684F9DE61F08}">
      <dgm:prSet custT="1"/>
      <dgm:spPr>
        <a:blipFill rotWithShape="0">
          <a:blip xmlns:r="http://schemas.openxmlformats.org/officeDocument/2006/relationships" r:embed="rId4"/>
          <a:tile tx="0" ty="0" sx="100000" sy="100000" flip="none" algn="tl"/>
        </a:blipFill>
      </dgm:spPr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суверенитета государств-членов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80DECD1-5D59-467E-B6C1-C37C9316E244}" type="parTrans" cxnId="{CAEE317E-2161-4ADF-A1C3-6B63AC830C18}">
      <dgm:prSet/>
      <dgm:spPr/>
      <dgm:t>
        <a:bodyPr/>
        <a:lstStyle/>
        <a:p>
          <a:endParaRPr lang="ru-RU"/>
        </a:p>
      </dgm:t>
    </dgm:pt>
    <dgm:pt modelId="{6DD51341-6086-4A77-869B-2E12258D8C22}" type="sibTrans" cxnId="{CAEE317E-2161-4ADF-A1C3-6B63AC830C18}">
      <dgm:prSet/>
      <dgm:spPr/>
      <dgm:t>
        <a:bodyPr/>
        <a:lstStyle/>
        <a:p>
          <a:endParaRPr lang="ru-RU"/>
        </a:p>
      </dgm:t>
    </dgm:pt>
    <dgm:pt modelId="{FFF4206C-2F00-4EFA-9E3A-7C7A798BBBFB}">
      <dgm:prSet custT="1"/>
      <dgm:spPr>
        <a:blipFill rotWithShape="0">
          <a:blip xmlns:r="http://schemas.openxmlformats.org/officeDocument/2006/relationships" r:embed="rId5"/>
          <a:tile tx="0" ty="0" sx="100000" sy="100000" flip="none" algn="tl"/>
        </a:blipFill>
      </dgm:spPr>
      <dgm:t>
        <a:bodyPr/>
        <a:lstStyle/>
        <a:p>
          <a:r>
            <a:rPr lang="ru-RU" sz="1800" dirty="0" smtClean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приоритет в достижении которых государства-члены отдают политическим средствам</a:t>
          </a:r>
          <a:endParaRPr lang="ru-RU" sz="1800" dirty="0">
            <a:solidFill>
              <a:schemeClr val="bg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FF62494B-B8F8-4C6A-BCED-8A66E325E6A9}" type="parTrans" cxnId="{2875E01A-D2B6-4EC8-9473-C773FED53536}">
      <dgm:prSet/>
      <dgm:spPr/>
      <dgm:t>
        <a:bodyPr/>
        <a:lstStyle/>
        <a:p>
          <a:endParaRPr lang="ru-RU"/>
        </a:p>
      </dgm:t>
    </dgm:pt>
    <dgm:pt modelId="{0F02B5AA-2867-4F89-A254-9AC75A0D120D}" type="sibTrans" cxnId="{2875E01A-D2B6-4EC8-9473-C773FED53536}">
      <dgm:prSet/>
      <dgm:spPr/>
      <dgm:t>
        <a:bodyPr/>
        <a:lstStyle/>
        <a:p>
          <a:endParaRPr lang="ru-RU"/>
        </a:p>
      </dgm:t>
    </dgm:pt>
    <dgm:pt modelId="{7E2F428B-8377-4AB2-8420-D39AE9458C82}" type="pres">
      <dgm:prSet presAssocID="{5C994237-34FF-49D5-BEF1-64C6F77D322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7853BB-802E-4761-96ED-A3CF96353344}" type="pres">
      <dgm:prSet presAssocID="{127FE445-3454-4D81-83B1-288A5F743453}" presName="comp" presStyleCnt="0"/>
      <dgm:spPr/>
    </dgm:pt>
    <dgm:pt modelId="{7030926E-151D-4865-B4BA-66DD78DFA7E5}" type="pres">
      <dgm:prSet presAssocID="{127FE445-3454-4D81-83B1-288A5F743453}" presName="box" presStyleLbl="node1" presStyleIdx="0" presStyleCnt="5" custLinFactNeighborX="0" custLinFactNeighborY="55"/>
      <dgm:spPr/>
      <dgm:t>
        <a:bodyPr/>
        <a:lstStyle/>
        <a:p>
          <a:endParaRPr lang="ru-RU"/>
        </a:p>
      </dgm:t>
    </dgm:pt>
    <dgm:pt modelId="{84B66A8B-27E3-4E63-B89A-F1B18C6D03D7}" type="pres">
      <dgm:prSet presAssocID="{127FE445-3454-4D81-83B1-288A5F743453}" presName="img" presStyleLbl="fgImgPlace1" presStyleIdx="0" presStyleCnt="5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  <dgm:pt modelId="{9FDF0F15-6745-4538-8EAF-9D6F8A147B5A}" type="pres">
      <dgm:prSet presAssocID="{127FE445-3454-4D81-83B1-288A5F743453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6881CF-15F8-4DF5-A184-2F37002727A9}" type="pres">
      <dgm:prSet presAssocID="{C5195533-0EBB-439A-B234-E71A6653D028}" presName="spacer" presStyleCnt="0"/>
      <dgm:spPr/>
    </dgm:pt>
    <dgm:pt modelId="{52553699-4162-45D2-96B1-53EB8EF8442D}" type="pres">
      <dgm:prSet presAssocID="{90090575-6C91-4A9C-90DF-C626EB840EE2}" presName="comp" presStyleCnt="0"/>
      <dgm:spPr/>
    </dgm:pt>
    <dgm:pt modelId="{924B018A-7E9A-461A-8EB6-D15E89D64FBE}" type="pres">
      <dgm:prSet presAssocID="{90090575-6C91-4A9C-90DF-C626EB840EE2}" presName="box" presStyleLbl="node1" presStyleIdx="1" presStyleCnt="5"/>
      <dgm:spPr/>
      <dgm:t>
        <a:bodyPr/>
        <a:lstStyle/>
        <a:p>
          <a:endParaRPr lang="ru-RU"/>
        </a:p>
      </dgm:t>
    </dgm:pt>
    <dgm:pt modelId="{ED6C4429-7AD6-4575-B58F-7A726430A77C}" type="pres">
      <dgm:prSet presAssocID="{90090575-6C91-4A9C-90DF-C626EB840EE2}" presName="img" presStyleLbl="fgImgPlace1" presStyleIdx="1" presStyleCnt="5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5189C298-78F2-40F1-A616-0466F768098D}" type="pres">
      <dgm:prSet presAssocID="{90090575-6C91-4A9C-90DF-C626EB840EE2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BC442-039B-425C-8C19-77FA83AEF248}" type="pres">
      <dgm:prSet presAssocID="{94C40B8E-EA23-4146-B91C-2E8A3B1A63AC}" presName="spacer" presStyleCnt="0"/>
      <dgm:spPr/>
    </dgm:pt>
    <dgm:pt modelId="{FE68808B-A6D8-4814-B52B-EF170088C339}" type="pres">
      <dgm:prSet presAssocID="{1BE00C02-CE57-414D-95D4-C7B6096F7706}" presName="comp" presStyleCnt="0"/>
      <dgm:spPr/>
    </dgm:pt>
    <dgm:pt modelId="{739715F7-B080-46C1-BE8D-0B227D31CD4D}" type="pres">
      <dgm:prSet presAssocID="{1BE00C02-CE57-414D-95D4-C7B6096F7706}" presName="box" presStyleLbl="node1" presStyleIdx="2" presStyleCnt="5"/>
      <dgm:spPr/>
      <dgm:t>
        <a:bodyPr/>
        <a:lstStyle/>
        <a:p>
          <a:endParaRPr lang="ru-RU"/>
        </a:p>
      </dgm:t>
    </dgm:pt>
    <dgm:pt modelId="{67701730-8E35-43D0-8D4D-09174817B1C4}" type="pres">
      <dgm:prSet presAssocID="{1BE00C02-CE57-414D-95D4-C7B6096F7706}" presName="img" presStyleLbl="fgImgPlace1" presStyleIdx="2" presStyleCnt="5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ru-RU"/>
        </a:p>
      </dgm:t>
    </dgm:pt>
    <dgm:pt modelId="{ED7B3142-8C55-4BDA-8114-246681DDE1AB}" type="pres">
      <dgm:prSet presAssocID="{1BE00C02-CE57-414D-95D4-C7B6096F7706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3BE27B-84DB-4EDA-B194-C3F78E522DA0}" type="pres">
      <dgm:prSet presAssocID="{48C63D94-32F8-4553-A085-739DCBE3CF69}" presName="spacer" presStyleCnt="0"/>
      <dgm:spPr/>
    </dgm:pt>
    <dgm:pt modelId="{1C7B35B3-645C-4F96-9033-83DFE5E8A463}" type="pres">
      <dgm:prSet presAssocID="{F02A91FB-6ADF-46F8-9050-684F9DE61F08}" presName="comp" presStyleCnt="0"/>
      <dgm:spPr/>
    </dgm:pt>
    <dgm:pt modelId="{CE609536-0193-467E-90C2-1F6DBCFFA250}" type="pres">
      <dgm:prSet presAssocID="{F02A91FB-6ADF-46F8-9050-684F9DE61F08}" presName="box" presStyleLbl="node1" presStyleIdx="3" presStyleCnt="5"/>
      <dgm:spPr/>
      <dgm:t>
        <a:bodyPr/>
        <a:lstStyle/>
        <a:p>
          <a:endParaRPr lang="ru-RU"/>
        </a:p>
      </dgm:t>
    </dgm:pt>
    <dgm:pt modelId="{67DC3746-786A-49CB-9776-E722820459A0}" type="pres">
      <dgm:prSet presAssocID="{F02A91FB-6ADF-46F8-9050-684F9DE61F08}" presName="img" presStyleLbl="fgImgPlace1" presStyleIdx="3" presStyleCnt="5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0DEC5544-24FA-4EDD-840F-38CB9059C36A}" type="pres">
      <dgm:prSet presAssocID="{F02A91FB-6ADF-46F8-9050-684F9DE61F08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9891C-EF4F-4A4D-ADC9-577B745639BC}" type="pres">
      <dgm:prSet presAssocID="{6DD51341-6086-4A77-869B-2E12258D8C22}" presName="spacer" presStyleCnt="0"/>
      <dgm:spPr/>
    </dgm:pt>
    <dgm:pt modelId="{02477DB5-D8A8-4A77-BE2A-DEA59010A073}" type="pres">
      <dgm:prSet presAssocID="{FFF4206C-2F00-4EFA-9E3A-7C7A798BBBFB}" presName="comp" presStyleCnt="0"/>
      <dgm:spPr/>
    </dgm:pt>
    <dgm:pt modelId="{4E01E9E0-845F-4B2A-B1C6-8FC4142B9C35}" type="pres">
      <dgm:prSet presAssocID="{FFF4206C-2F00-4EFA-9E3A-7C7A798BBBFB}" presName="box" presStyleLbl="node1" presStyleIdx="4" presStyleCnt="5"/>
      <dgm:spPr/>
      <dgm:t>
        <a:bodyPr/>
        <a:lstStyle/>
        <a:p>
          <a:endParaRPr lang="ru-RU"/>
        </a:p>
      </dgm:t>
    </dgm:pt>
    <dgm:pt modelId="{C3E8FF42-ABDA-4584-AE3C-68040ECD55ED}" type="pres">
      <dgm:prSet presAssocID="{FFF4206C-2F00-4EFA-9E3A-7C7A798BBBFB}" presName="img" presStyleLbl="fgImgPlace1" presStyleIdx="4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D0E16A20-6B87-4A2B-A68E-0FCBA3F9C58C}" type="pres">
      <dgm:prSet presAssocID="{FFF4206C-2F00-4EFA-9E3A-7C7A798BBBFB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DD447D-275A-4BE7-ABD5-C9D7F39BA8E0}" srcId="{5C994237-34FF-49D5-BEF1-64C6F77D3227}" destId="{90090575-6C91-4A9C-90DF-C626EB840EE2}" srcOrd="1" destOrd="0" parTransId="{9813B646-032A-4723-8FC8-D3BDA62D8A3F}" sibTransId="{94C40B8E-EA23-4146-B91C-2E8A3B1A63AC}"/>
    <dgm:cxn modelId="{7613698A-C7C2-43D7-B7CC-1B6E89430ECC}" type="presOf" srcId="{127FE445-3454-4D81-83B1-288A5F743453}" destId="{7030926E-151D-4865-B4BA-66DD78DFA7E5}" srcOrd="0" destOrd="0" presId="urn:microsoft.com/office/officeart/2005/8/layout/vList4"/>
    <dgm:cxn modelId="{E5A2057E-93E7-4D2E-8EDB-0C14B7C37635}" type="presOf" srcId="{F02A91FB-6ADF-46F8-9050-684F9DE61F08}" destId="{0DEC5544-24FA-4EDD-840F-38CB9059C36A}" srcOrd="1" destOrd="0" presId="urn:microsoft.com/office/officeart/2005/8/layout/vList4"/>
    <dgm:cxn modelId="{7697E143-927F-4D1F-8F20-017A635564A1}" type="presOf" srcId="{1BE00C02-CE57-414D-95D4-C7B6096F7706}" destId="{ED7B3142-8C55-4BDA-8114-246681DDE1AB}" srcOrd="1" destOrd="0" presId="urn:microsoft.com/office/officeart/2005/8/layout/vList4"/>
    <dgm:cxn modelId="{5EA3A8E6-8519-4F01-96E6-BA58B010DC1B}" type="presOf" srcId="{127FE445-3454-4D81-83B1-288A5F743453}" destId="{9FDF0F15-6745-4538-8EAF-9D6F8A147B5A}" srcOrd="1" destOrd="0" presId="urn:microsoft.com/office/officeart/2005/8/layout/vList4"/>
    <dgm:cxn modelId="{CAEE317E-2161-4ADF-A1C3-6B63AC830C18}" srcId="{5C994237-34FF-49D5-BEF1-64C6F77D3227}" destId="{F02A91FB-6ADF-46F8-9050-684F9DE61F08}" srcOrd="3" destOrd="0" parTransId="{880DECD1-5D59-467E-B6C1-C37C9316E244}" sibTransId="{6DD51341-6086-4A77-869B-2E12258D8C22}"/>
    <dgm:cxn modelId="{909F0AF6-4FED-4D63-8151-97EC79205829}" type="presOf" srcId="{1BE00C02-CE57-414D-95D4-C7B6096F7706}" destId="{739715F7-B080-46C1-BE8D-0B227D31CD4D}" srcOrd="0" destOrd="0" presId="urn:microsoft.com/office/officeart/2005/8/layout/vList4"/>
    <dgm:cxn modelId="{3B9F8BD4-E5C6-400E-BF75-3BDC9767EF83}" type="presOf" srcId="{FFF4206C-2F00-4EFA-9E3A-7C7A798BBBFB}" destId="{D0E16A20-6B87-4A2B-A68E-0FCBA3F9C58C}" srcOrd="1" destOrd="0" presId="urn:microsoft.com/office/officeart/2005/8/layout/vList4"/>
    <dgm:cxn modelId="{2D44FCDA-5914-4C5F-AD79-C6D500FE961E}" type="presOf" srcId="{F02A91FB-6ADF-46F8-9050-684F9DE61F08}" destId="{CE609536-0193-467E-90C2-1F6DBCFFA250}" srcOrd="0" destOrd="0" presId="urn:microsoft.com/office/officeart/2005/8/layout/vList4"/>
    <dgm:cxn modelId="{9630DC83-9386-4CFA-BA41-77F4727F4575}" srcId="{5C994237-34FF-49D5-BEF1-64C6F77D3227}" destId="{1BE00C02-CE57-414D-95D4-C7B6096F7706}" srcOrd="2" destOrd="0" parTransId="{EBECBAB8-9521-4812-AF15-CEB9B912E8A8}" sibTransId="{48C63D94-32F8-4553-A085-739DCBE3CF69}"/>
    <dgm:cxn modelId="{1933DCF6-23D1-4752-9F2C-B905205CA922}" type="presOf" srcId="{90090575-6C91-4A9C-90DF-C626EB840EE2}" destId="{924B018A-7E9A-461A-8EB6-D15E89D64FBE}" srcOrd="0" destOrd="0" presId="urn:microsoft.com/office/officeart/2005/8/layout/vList4"/>
    <dgm:cxn modelId="{2875E01A-D2B6-4EC8-9473-C773FED53536}" srcId="{5C994237-34FF-49D5-BEF1-64C6F77D3227}" destId="{FFF4206C-2F00-4EFA-9E3A-7C7A798BBBFB}" srcOrd="4" destOrd="0" parTransId="{FF62494B-B8F8-4C6A-BCED-8A66E325E6A9}" sibTransId="{0F02B5AA-2867-4F89-A254-9AC75A0D120D}"/>
    <dgm:cxn modelId="{8965F836-60DE-4C3C-83E8-DA0DE64C4BF2}" type="presOf" srcId="{FFF4206C-2F00-4EFA-9E3A-7C7A798BBBFB}" destId="{4E01E9E0-845F-4B2A-B1C6-8FC4142B9C35}" srcOrd="0" destOrd="0" presId="urn:microsoft.com/office/officeart/2005/8/layout/vList4"/>
    <dgm:cxn modelId="{23E327FE-14E8-4D2B-BCE5-C509A2F065FF}" type="presOf" srcId="{90090575-6C91-4A9C-90DF-C626EB840EE2}" destId="{5189C298-78F2-40F1-A616-0466F768098D}" srcOrd="1" destOrd="0" presId="urn:microsoft.com/office/officeart/2005/8/layout/vList4"/>
    <dgm:cxn modelId="{FB2B9C4F-A130-483B-AEE8-904BA1F7D8C9}" srcId="{5C994237-34FF-49D5-BEF1-64C6F77D3227}" destId="{127FE445-3454-4D81-83B1-288A5F743453}" srcOrd="0" destOrd="0" parTransId="{BF03A5FC-BFCC-46AB-89E0-70F08EA41078}" sibTransId="{C5195533-0EBB-439A-B234-E71A6653D028}"/>
    <dgm:cxn modelId="{3D296C41-5950-4526-8859-C625C898F29C}" type="presOf" srcId="{5C994237-34FF-49D5-BEF1-64C6F77D3227}" destId="{7E2F428B-8377-4AB2-8420-D39AE9458C82}" srcOrd="0" destOrd="0" presId="urn:microsoft.com/office/officeart/2005/8/layout/vList4"/>
    <dgm:cxn modelId="{9F713CC0-07A2-4F16-9F2E-1366A6E88684}" type="presParOf" srcId="{7E2F428B-8377-4AB2-8420-D39AE9458C82}" destId="{F77853BB-802E-4761-96ED-A3CF96353344}" srcOrd="0" destOrd="0" presId="urn:microsoft.com/office/officeart/2005/8/layout/vList4"/>
    <dgm:cxn modelId="{16DC1E68-13A7-46A4-8B93-4DD171EF4508}" type="presParOf" srcId="{F77853BB-802E-4761-96ED-A3CF96353344}" destId="{7030926E-151D-4865-B4BA-66DD78DFA7E5}" srcOrd="0" destOrd="0" presId="urn:microsoft.com/office/officeart/2005/8/layout/vList4"/>
    <dgm:cxn modelId="{4EC7121A-3F73-4F38-8856-C65DA6B71590}" type="presParOf" srcId="{F77853BB-802E-4761-96ED-A3CF96353344}" destId="{84B66A8B-27E3-4E63-B89A-F1B18C6D03D7}" srcOrd="1" destOrd="0" presId="urn:microsoft.com/office/officeart/2005/8/layout/vList4"/>
    <dgm:cxn modelId="{0AAB7C36-B31F-46AB-BEE9-F5CB7B61E9AF}" type="presParOf" srcId="{F77853BB-802E-4761-96ED-A3CF96353344}" destId="{9FDF0F15-6745-4538-8EAF-9D6F8A147B5A}" srcOrd="2" destOrd="0" presId="urn:microsoft.com/office/officeart/2005/8/layout/vList4"/>
    <dgm:cxn modelId="{A11983EA-7904-45B0-AEC6-DC4B8AC67597}" type="presParOf" srcId="{7E2F428B-8377-4AB2-8420-D39AE9458C82}" destId="{DF6881CF-15F8-4DF5-A184-2F37002727A9}" srcOrd="1" destOrd="0" presId="urn:microsoft.com/office/officeart/2005/8/layout/vList4"/>
    <dgm:cxn modelId="{EE7D5E49-41EF-4304-88E8-47029F3BB670}" type="presParOf" srcId="{7E2F428B-8377-4AB2-8420-D39AE9458C82}" destId="{52553699-4162-45D2-96B1-53EB8EF8442D}" srcOrd="2" destOrd="0" presId="urn:microsoft.com/office/officeart/2005/8/layout/vList4"/>
    <dgm:cxn modelId="{9E73278C-CE3F-475B-B664-45116A025886}" type="presParOf" srcId="{52553699-4162-45D2-96B1-53EB8EF8442D}" destId="{924B018A-7E9A-461A-8EB6-D15E89D64FBE}" srcOrd="0" destOrd="0" presId="urn:microsoft.com/office/officeart/2005/8/layout/vList4"/>
    <dgm:cxn modelId="{88AA33D4-91F8-4BC7-8AFA-B3E05B1359E7}" type="presParOf" srcId="{52553699-4162-45D2-96B1-53EB8EF8442D}" destId="{ED6C4429-7AD6-4575-B58F-7A726430A77C}" srcOrd="1" destOrd="0" presId="urn:microsoft.com/office/officeart/2005/8/layout/vList4"/>
    <dgm:cxn modelId="{4ECDE2E3-0546-431D-9471-E0223E9155CA}" type="presParOf" srcId="{52553699-4162-45D2-96B1-53EB8EF8442D}" destId="{5189C298-78F2-40F1-A616-0466F768098D}" srcOrd="2" destOrd="0" presId="urn:microsoft.com/office/officeart/2005/8/layout/vList4"/>
    <dgm:cxn modelId="{8EB4304E-E3DD-45AA-A004-C4C6C4AEA7BF}" type="presParOf" srcId="{7E2F428B-8377-4AB2-8420-D39AE9458C82}" destId="{D17BC442-039B-425C-8C19-77FA83AEF248}" srcOrd="3" destOrd="0" presId="urn:microsoft.com/office/officeart/2005/8/layout/vList4"/>
    <dgm:cxn modelId="{13F4731F-7205-493C-945D-6081EB9270C5}" type="presParOf" srcId="{7E2F428B-8377-4AB2-8420-D39AE9458C82}" destId="{FE68808B-A6D8-4814-B52B-EF170088C339}" srcOrd="4" destOrd="0" presId="urn:microsoft.com/office/officeart/2005/8/layout/vList4"/>
    <dgm:cxn modelId="{A33933EE-2699-4C6C-A4D9-F7D8C96B4CB0}" type="presParOf" srcId="{FE68808B-A6D8-4814-B52B-EF170088C339}" destId="{739715F7-B080-46C1-BE8D-0B227D31CD4D}" srcOrd="0" destOrd="0" presId="urn:microsoft.com/office/officeart/2005/8/layout/vList4"/>
    <dgm:cxn modelId="{0C1CAE83-347A-4CFB-A54C-9D073AAE1187}" type="presParOf" srcId="{FE68808B-A6D8-4814-B52B-EF170088C339}" destId="{67701730-8E35-43D0-8D4D-09174817B1C4}" srcOrd="1" destOrd="0" presId="urn:microsoft.com/office/officeart/2005/8/layout/vList4"/>
    <dgm:cxn modelId="{1CE0C70A-BE6E-401C-B392-58BF74F38ACF}" type="presParOf" srcId="{FE68808B-A6D8-4814-B52B-EF170088C339}" destId="{ED7B3142-8C55-4BDA-8114-246681DDE1AB}" srcOrd="2" destOrd="0" presId="urn:microsoft.com/office/officeart/2005/8/layout/vList4"/>
    <dgm:cxn modelId="{069C6DEB-EA8E-48F3-BE03-43640BE6EC1B}" type="presParOf" srcId="{7E2F428B-8377-4AB2-8420-D39AE9458C82}" destId="{FD3BE27B-84DB-4EDA-B194-C3F78E522DA0}" srcOrd="5" destOrd="0" presId="urn:microsoft.com/office/officeart/2005/8/layout/vList4"/>
    <dgm:cxn modelId="{62001680-4AE4-4DD7-B6BA-439BA5750CA6}" type="presParOf" srcId="{7E2F428B-8377-4AB2-8420-D39AE9458C82}" destId="{1C7B35B3-645C-4F96-9033-83DFE5E8A463}" srcOrd="6" destOrd="0" presId="urn:microsoft.com/office/officeart/2005/8/layout/vList4"/>
    <dgm:cxn modelId="{675AB54E-B0D6-4C3D-AF38-BA02EA391D1E}" type="presParOf" srcId="{1C7B35B3-645C-4F96-9033-83DFE5E8A463}" destId="{CE609536-0193-467E-90C2-1F6DBCFFA250}" srcOrd="0" destOrd="0" presId="urn:microsoft.com/office/officeart/2005/8/layout/vList4"/>
    <dgm:cxn modelId="{63499AF7-7F11-49E2-B34B-FE12AB4B1429}" type="presParOf" srcId="{1C7B35B3-645C-4F96-9033-83DFE5E8A463}" destId="{67DC3746-786A-49CB-9776-E722820459A0}" srcOrd="1" destOrd="0" presId="urn:microsoft.com/office/officeart/2005/8/layout/vList4"/>
    <dgm:cxn modelId="{AC8411DC-9452-4281-9A15-A0E5F452C4A9}" type="presParOf" srcId="{1C7B35B3-645C-4F96-9033-83DFE5E8A463}" destId="{0DEC5544-24FA-4EDD-840F-38CB9059C36A}" srcOrd="2" destOrd="0" presId="urn:microsoft.com/office/officeart/2005/8/layout/vList4"/>
    <dgm:cxn modelId="{CFF30C8F-E644-41AC-9912-FD6BE0AF82C6}" type="presParOf" srcId="{7E2F428B-8377-4AB2-8420-D39AE9458C82}" destId="{ED99891C-EF4F-4A4D-ADC9-577B745639BC}" srcOrd="7" destOrd="0" presId="urn:microsoft.com/office/officeart/2005/8/layout/vList4"/>
    <dgm:cxn modelId="{0F229AEA-4B0D-451E-A35E-E852A9C05D99}" type="presParOf" srcId="{7E2F428B-8377-4AB2-8420-D39AE9458C82}" destId="{02477DB5-D8A8-4A77-BE2A-DEA59010A073}" srcOrd="8" destOrd="0" presId="urn:microsoft.com/office/officeart/2005/8/layout/vList4"/>
    <dgm:cxn modelId="{7C7EA5D0-867B-4410-B44E-EEB8F36BB1CE}" type="presParOf" srcId="{02477DB5-D8A8-4A77-BE2A-DEA59010A073}" destId="{4E01E9E0-845F-4B2A-B1C6-8FC4142B9C35}" srcOrd="0" destOrd="0" presId="urn:microsoft.com/office/officeart/2005/8/layout/vList4"/>
    <dgm:cxn modelId="{F81420BA-3518-4470-82DB-1B6DDDB37DF7}" type="presParOf" srcId="{02477DB5-D8A8-4A77-BE2A-DEA59010A073}" destId="{C3E8FF42-ABDA-4584-AE3C-68040ECD55ED}" srcOrd="1" destOrd="0" presId="urn:microsoft.com/office/officeart/2005/8/layout/vList4"/>
    <dgm:cxn modelId="{019C0B32-78AD-4152-9D6A-4BFF54DA0529}" type="presParOf" srcId="{02477DB5-D8A8-4A77-BE2A-DEA59010A073}" destId="{D0E16A20-6B87-4A2B-A68E-0FCBA3F9C58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68095B-6D87-4C0F-A710-94AB7E1EDB17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0984A3-A3BB-43C2-86C5-390364666CC6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13.05.2019г.</a:t>
          </a:r>
        </a:p>
        <a:p>
          <a:pPr algn="ctr"/>
          <a:r>
            <a:rPr lang="ru-RU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Выставка «</a:t>
          </a:r>
          <a:r>
            <a:rPr lang="en-US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MILEX 2019</a:t>
          </a:r>
          <a:r>
            <a:rPr lang="ru-RU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»</a:t>
          </a:r>
        </a:p>
        <a:p>
          <a:pPr algn="just"/>
          <a:r>
            <a:rPr lang="ru-RU" sz="1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В рамках деловой программы 9</a:t>
          </a:r>
          <a:r>
            <a: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Международной выставки вооруженияи военной техники «</a:t>
          </a:r>
          <a:r>
            <a:rPr lang="en-US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MILEX</a:t>
          </a:r>
          <a:r>
            <a: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» 16 мая 2019 года в Минске</a:t>
          </a:r>
          <a:r>
            <a:rPr lang="ru-RU" sz="1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состоится Совместное заседание совета коллегии военно-промышленной комиссии Российской Федерации по вопросам военно-экономического сотрудничества  в формате ОДКБ.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AA9A4ED5-D709-4C79-A8A5-781809227267}" type="parTrans" cxnId="{7967E50C-84F6-4004-9DCB-0966ADD395AC}">
      <dgm:prSet/>
      <dgm:spPr/>
      <dgm:t>
        <a:bodyPr/>
        <a:lstStyle/>
        <a:p>
          <a:endParaRPr lang="ru-RU"/>
        </a:p>
      </dgm:t>
    </dgm:pt>
    <dgm:pt modelId="{CE537640-45BF-4B86-85B4-3F2DEC1E2336}" type="sibTrans" cxnId="{7967E50C-84F6-4004-9DCB-0966ADD395AC}">
      <dgm:prSet/>
      <dgm:spPr/>
      <dgm:t>
        <a:bodyPr/>
        <a:lstStyle/>
        <a:p>
          <a:endParaRPr lang="ru-RU"/>
        </a:p>
      </dgm:t>
    </dgm:pt>
    <dgm:pt modelId="{1BC862B3-5F6F-4C5B-B7F5-DE69009CB7D4}">
      <dgm:prSet phldrT="[Текст]" custT="1"/>
      <dgm:spPr>
        <a:solidFill>
          <a:schemeClr val="tx1"/>
        </a:solidFill>
      </dgm:spPr>
      <dgm:t>
        <a:bodyPr/>
        <a:lstStyle/>
        <a:p>
          <a:pPr algn="ctr"/>
          <a:r>
            <a:rPr lang="ru-RU" sz="2000" b="0" dirty="0" smtClean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30 апреля 2019 г в Бишкеке</a:t>
          </a:r>
        </a:p>
        <a:p>
          <a:pPr algn="ctr"/>
          <a:r>
            <a:rPr lang="ru-RU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Министры обороны ОДКБ обсудили борьбу с терроризмом и</a:t>
          </a:r>
          <a:r>
            <a:rPr lang="ru-RU" sz="2000" b="1" dirty="0" err="1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наркотрафиком</a:t>
          </a:r>
          <a:r>
            <a:rPr lang="en-US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.</a:t>
          </a:r>
          <a:endParaRPr lang="ru-RU" sz="2000" b="1" dirty="0">
            <a:solidFill>
              <a:schemeClr val="accent6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EFBB83F-3941-44F3-ACC0-55E73A3EEA26}" type="parTrans" cxnId="{F7517E2E-BC0D-46F9-88ED-00CFC815CC23}">
      <dgm:prSet/>
      <dgm:spPr/>
      <dgm:t>
        <a:bodyPr/>
        <a:lstStyle/>
        <a:p>
          <a:endParaRPr lang="ru-RU"/>
        </a:p>
      </dgm:t>
    </dgm:pt>
    <dgm:pt modelId="{09619F0A-FBC4-4968-9C33-40E5C9A83E99}" type="sibTrans" cxnId="{F7517E2E-BC0D-46F9-88ED-00CFC815CC23}">
      <dgm:prSet/>
      <dgm:spPr/>
      <dgm:t>
        <a:bodyPr/>
        <a:lstStyle/>
        <a:p>
          <a:endParaRPr lang="ru-RU"/>
        </a:p>
      </dgm:t>
    </dgm:pt>
    <dgm:pt modelId="{94A7A9B0-C317-4AB7-9C00-2D2EA7E6D235}">
      <dgm:prSet phldrT="[Текст]" custT="1"/>
      <dgm:spPr>
        <a:solidFill>
          <a:srgbClr val="00B050"/>
        </a:solidFill>
      </dgm:spPr>
      <dgm:t>
        <a:bodyPr/>
        <a:lstStyle/>
        <a:p>
          <a:pPr algn="ctr"/>
          <a:r>
            <a:rPr lang="ru-RU" sz="1800" b="1" i="1" dirty="0" smtClean="0">
              <a:solidFill>
                <a:srgbClr val="292929"/>
              </a:solidFill>
              <a:latin typeface="Times New Roman" pitchFamily="18" charset="0"/>
              <a:cs typeface="Times New Roman" pitchFamily="18" charset="0"/>
            </a:rPr>
            <a:t>16-17 апрель 2019 г . Москва</a:t>
          </a:r>
        </a:p>
        <a:p>
          <a:pPr algn="l"/>
          <a:r>
            <a:rPr lang="ru-RU" sz="1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Лидер Нации Эмомали</a:t>
          </a:r>
          <a:r>
            <a:rPr lang="ru-RU" sz="1800" b="1" i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Рахмон</a:t>
          </a:r>
          <a:r>
            <a:rPr lang="ru-RU" sz="1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призвал ОДКБ оказать</a:t>
          </a:r>
          <a:r>
            <a:rPr lang="ru-RU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обещанную помощь</a:t>
          </a:r>
          <a:r>
            <a:rPr lang="ru-RU" sz="1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укреплении границы с Афганистаном. Об этом он заявил на встрече со спикером Госдумы Вячеславом Володиным в Москве.</a:t>
          </a:r>
          <a:endParaRPr lang="en-US" sz="1800" dirty="0" smtClean="0">
            <a:solidFill>
              <a:schemeClr val="tx1"/>
            </a:solidFill>
          </a:endParaRPr>
        </a:p>
        <a:p>
          <a:pPr algn="l"/>
          <a:r>
            <a:rPr lang="ru-RU" sz="1600" b="1" i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«Я  очень прошу, чтобы было принято решение ОДКБ об укреплении таджикско-афганской границы»</a:t>
          </a:r>
          <a:r>
            <a:rPr lang="en-US" sz="1600" b="1" i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-</a:t>
          </a:r>
          <a:r>
            <a:rPr lang="ru-RU" sz="1600" b="1" i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заявил президент</a:t>
          </a:r>
          <a:endParaRPr lang="ru-RU" sz="1600" b="1" i="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5C59E50-9EAF-495A-8BBD-DA70EDCA8C38}" type="parTrans" cxnId="{779A554F-FBFA-48BF-A9CF-60801C910F79}">
      <dgm:prSet/>
      <dgm:spPr/>
      <dgm:t>
        <a:bodyPr/>
        <a:lstStyle/>
        <a:p>
          <a:endParaRPr lang="ru-RU"/>
        </a:p>
      </dgm:t>
    </dgm:pt>
    <dgm:pt modelId="{543391F7-B197-4141-AC49-C42A8F23BD37}" type="sibTrans" cxnId="{779A554F-FBFA-48BF-A9CF-60801C910F79}">
      <dgm:prSet/>
      <dgm:spPr/>
      <dgm:t>
        <a:bodyPr/>
        <a:lstStyle/>
        <a:p>
          <a:endParaRPr lang="ru-RU"/>
        </a:p>
      </dgm:t>
    </dgm:pt>
    <dgm:pt modelId="{4D8F5F00-0131-4747-A255-9436FCBFD093}" type="pres">
      <dgm:prSet presAssocID="{6368095B-6D87-4C0F-A710-94AB7E1EDB1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99D832-CB10-4ED8-A858-EAF8BA2354C8}" type="pres">
      <dgm:prSet presAssocID="{BE0984A3-A3BB-43C2-86C5-390364666CC6}" presName="comp" presStyleCnt="0"/>
      <dgm:spPr/>
    </dgm:pt>
    <dgm:pt modelId="{4205F779-25C9-4953-8024-F752A4865C8D}" type="pres">
      <dgm:prSet presAssocID="{BE0984A3-A3BB-43C2-86C5-390364666CC6}" presName="box" presStyleLbl="node1" presStyleIdx="0" presStyleCnt="3"/>
      <dgm:spPr/>
      <dgm:t>
        <a:bodyPr/>
        <a:lstStyle/>
        <a:p>
          <a:endParaRPr lang="ru-RU"/>
        </a:p>
      </dgm:t>
    </dgm:pt>
    <dgm:pt modelId="{CBFD436A-7A11-454C-8735-22BB04FA98C3}" type="pres">
      <dgm:prSet presAssocID="{BE0984A3-A3BB-43C2-86C5-390364666CC6}" presName="img" presStyleLbl="fgImgPlace1" presStyleIdx="0" presStyleCnt="3" custScaleX="111676" custLinFactNeighborX="-3792" custLinFactNeighborY="96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solidFill>
            <a:srgbClr val="FF0000"/>
          </a:solidFill>
        </a:ln>
      </dgm:spPr>
    </dgm:pt>
    <dgm:pt modelId="{2421153D-0033-4BE7-801E-24F3F95E1352}" type="pres">
      <dgm:prSet presAssocID="{BE0984A3-A3BB-43C2-86C5-390364666CC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3B8C69-0C40-4802-A8A2-6E2481ED78AC}" type="pres">
      <dgm:prSet presAssocID="{CE537640-45BF-4B86-85B4-3F2DEC1E2336}" presName="spacer" presStyleCnt="0"/>
      <dgm:spPr/>
    </dgm:pt>
    <dgm:pt modelId="{957E3A1F-E7F7-4B7C-A96B-D342BF1BB1E5}" type="pres">
      <dgm:prSet presAssocID="{1BC862B3-5F6F-4C5B-B7F5-DE69009CB7D4}" presName="comp" presStyleCnt="0"/>
      <dgm:spPr/>
    </dgm:pt>
    <dgm:pt modelId="{A9A4AA3A-8BAE-41BF-B924-6D1FC48C44AC}" type="pres">
      <dgm:prSet presAssocID="{1BC862B3-5F6F-4C5B-B7F5-DE69009CB7D4}" presName="box" presStyleLbl="node1" presStyleIdx="1" presStyleCnt="3" custScaleY="78747" custLinFactNeighborX="-763" custLinFactNeighborY="-2891"/>
      <dgm:spPr/>
      <dgm:t>
        <a:bodyPr/>
        <a:lstStyle/>
        <a:p>
          <a:endParaRPr lang="ru-RU"/>
        </a:p>
      </dgm:t>
    </dgm:pt>
    <dgm:pt modelId="{5CB88002-6CA3-4E36-995D-A1B743D530EA}" type="pres">
      <dgm:prSet presAssocID="{1BC862B3-5F6F-4C5B-B7F5-DE69009CB7D4}" presName="img" presStyleLbl="fgImgPlace1" presStyleIdx="1" presStyleCnt="3" custScaleX="111676" custLinFactNeighborX="-2510" custLinFactNeighborY="-649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solidFill>
            <a:srgbClr val="FF0000"/>
          </a:solidFill>
        </a:ln>
      </dgm:spPr>
    </dgm:pt>
    <dgm:pt modelId="{8B05544B-99D2-4564-BBBE-EE632723104C}" type="pres">
      <dgm:prSet presAssocID="{1BC862B3-5F6F-4C5B-B7F5-DE69009CB7D4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13B3F-6F96-4B46-A3EB-26EC34EFFAAB}" type="pres">
      <dgm:prSet presAssocID="{09619F0A-FBC4-4968-9C33-40E5C9A83E99}" presName="spacer" presStyleCnt="0"/>
      <dgm:spPr/>
    </dgm:pt>
    <dgm:pt modelId="{D77E2012-2A62-47BA-9025-0C67AAE1683D}" type="pres">
      <dgm:prSet presAssocID="{94A7A9B0-C317-4AB7-9C00-2D2EA7E6D235}" presName="comp" presStyleCnt="0"/>
      <dgm:spPr/>
    </dgm:pt>
    <dgm:pt modelId="{009BB371-739A-4D7B-B9E9-AC99938E09B6}" type="pres">
      <dgm:prSet presAssocID="{94A7A9B0-C317-4AB7-9C00-2D2EA7E6D235}" presName="box" presStyleLbl="node1" presStyleIdx="2" presStyleCnt="3" custLinFactNeighborY="-9523"/>
      <dgm:spPr/>
      <dgm:t>
        <a:bodyPr/>
        <a:lstStyle/>
        <a:p>
          <a:endParaRPr lang="ru-RU"/>
        </a:p>
      </dgm:t>
    </dgm:pt>
    <dgm:pt modelId="{40131F14-881F-4C20-8FDB-291D0EB57700}" type="pres">
      <dgm:prSet presAssocID="{94A7A9B0-C317-4AB7-9C00-2D2EA7E6D235}" presName="img" presStyleLbl="fgImgPlace1" presStyleIdx="2" presStyleCnt="3" custScaleX="110236" custScaleY="95661" custLinFactNeighborX="-5171" custLinFactNeighborY="-1222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03355B02-539B-4E49-885F-37E0483C77CB}" type="pres">
      <dgm:prSet presAssocID="{94A7A9B0-C317-4AB7-9C00-2D2EA7E6D235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9A554F-FBFA-48BF-A9CF-60801C910F79}" srcId="{6368095B-6D87-4C0F-A710-94AB7E1EDB17}" destId="{94A7A9B0-C317-4AB7-9C00-2D2EA7E6D235}" srcOrd="2" destOrd="0" parTransId="{85C59E50-9EAF-495A-8BBD-DA70EDCA8C38}" sibTransId="{543391F7-B197-4141-AC49-C42A8F23BD37}"/>
    <dgm:cxn modelId="{B8BCBAD2-B7FE-4A78-BE53-03DD599E5FAC}" type="presOf" srcId="{BE0984A3-A3BB-43C2-86C5-390364666CC6}" destId="{4205F779-25C9-4953-8024-F752A4865C8D}" srcOrd="0" destOrd="0" presId="urn:microsoft.com/office/officeart/2005/8/layout/vList4"/>
    <dgm:cxn modelId="{C62ED8B2-612A-4FF4-9D1C-28FF5EE8558B}" type="presOf" srcId="{1BC862B3-5F6F-4C5B-B7F5-DE69009CB7D4}" destId="{A9A4AA3A-8BAE-41BF-B924-6D1FC48C44AC}" srcOrd="0" destOrd="0" presId="urn:microsoft.com/office/officeart/2005/8/layout/vList4"/>
    <dgm:cxn modelId="{76CDA025-CEC4-4728-9737-94E2EA26C3F7}" type="presOf" srcId="{94A7A9B0-C317-4AB7-9C00-2D2EA7E6D235}" destId="{009BB371-739A-4D7B-B9E9-AC99938E09B6}" srcOrd="0" destOrd="0" presId="urn:microsoft.com/office/officeart/2005/8/layout/vList4"/>
    <dgm:cxn modelId="{81A04E3C-DF37-42F8-8549-EF8A043C2E94}" type="presOf" srcId="{6368095B-6D87-4C0F-A710-94AB7E1EDB17}" destId="{4D8F5F00-0131-4747-A255-9436FCBFD093}" srcOrd="0" destOrd="0" presId="urn:microsoft.com/office/officeart/2005/8/layout/vList4"/>
    <dgm:cxn modelId="{7967E50C-84F6-4004-9DCB-0966ADD395AC}" srcId="{6368095B-6D87-4C0F-A710-94AB7E1EDB17}" destId="{BE0984A3-A3BB-43C2-86C5-390364666CC6}" srcOrd="0" destOrd="0" parTransId="{AA9A4ED5-D709-4C79-A8A5-781809227267}" sibTransId="{CE537640-45BF-4B86-85B4-3F2DEC1E2336}"/>
    <dgm:cxn modelId="{F7517E2E-BC0D-46F9-88ED-00CFC815CC23}" srcId="{6368095B-6D87-4C0F-A710-94AB7E1EDB17}" destId="{1BC862B3-5F6F-4C5B-B7F5-DE69009CB7D4}" srcOrd="1" destOrd="0" parTransId="{5EFBB83F-3941-44F3-ACC0-55E73A3EEA26}" sibTransId="{09619F0A-FBC4-4968-9C33-40E5C9A83E99}"/>
    <dgm:cxn modelId="{838AA9B7-B881-4902-B114-7027926C81A1}" type="presOf" srcId="{1BC862B3-5F6F-4C5B-B7F5-DE69009CB7D4}" destId="{8B05544B-99D2-4564-BBBE-EE632723104C}" srcOrd="1" destOrd="0" presId="urn:microsoft.com/office/officeart/2005/8/layout/vList4"/>
    <dgm:cxn modelId="{A32F929F-09E0-4D12-92BB-AAFCCC8CF907}" type="presOf" srcId="{94A7A9B0-C317-4AB7-9C00-2D2EA7E6D235}" destId="{03355B02-539B-4E49-885F-37E0483C77CB}" srcOrd="1" destOrd="0" presId="urn:microsoft.com/office/officeart/2005/8/layout/vList4"/>
    <dgm:cxn modelId="{86D2D0AD-0443-416A-9494-5F03BA281180}" type="presOf" srcId="{BE0984A3-A3BB-43C2-86C5-390364666CC6}" destId="{2421153D-0033-4BE7-801E-24F3F95E1352}" srcOrd="1" destOrd="0" presId="urn:microsoft.com/office/officeart/2005/8/layout/vList4"/>
    <dgm:cxn modelId="{C92C65CA-D4E6-47E3-AD16-119A7032FDAE}" type="presParOf" srcId="{4D8F5F00-0131-4747-A255-9436FCBFD093}" destId="{8C99D832-CB10-4ED8-A858-EAF8BA2354C8}" srcOrd="0" destOrd="0" presId="urn:microsoft.com/office/officeart/2005/8/layout/vList4"/>
    <dgm:cxn modelId="{863FFB26-E32F-4380-9E31-26AA52B3CEB2}" type="presParOf" srcId="{8C99D832-CB10-4ED8-A858-EAF8BA2354C8}" destId="{4205F779-25C9-4953-8024-F752A4865C8D}" srcOrd="0" destOrd="0" presId="urn:microsoft.com/office/officeart/2005/8/layout/vList4"/>
    <dgm:cxn modelId="{15B3B4A0-990E-4A50-BB6A-C8CCCF72400B}" type="presParOf" srcId="{8C99D832-CB10-4ED8-A858-EAF8BA2354C8}" destId="{CBFD436A-7A11-454C-8735-22BB04FA98C3}" srcOrd="1" destOrd="0" presId="urn:microsoft.com/office/officeart/2005/8/layout/vList4"/>
    <dgm:cxn modelId="{446659F5-ED28-4E7A-BD3D-030986335063}" type="presParOf" srcId="{8C99D832-CB10-4ED8-A858-EAF8BA2354C8}" destId="{2421153D-0033-4BE7-801E-24F3F95E1352}" srcOrd="2" destOrd="0" presId="urn:microsoft.com/office/officeart/2005/8/layout/vList4"/>
    <dgm:cxn modelId="{554DBFD1-4E50-4BBF-AC61-3F4914CB33DB}" type="presParOf" srcId="{4D8F5F00-0131-4747-A255-9436FCBFD093}" destId="{0B3B8C69-0C40-4802-A8A2-6E2481ED78AC}" srcOrd="1" destOrd="0" presId="urn:microsoft.com/office/officeart/2005/8/layout/vList4"/>
    <dgm:cxn modelId="{3507383E-4CE4-47B4-8B65-47325066754B}" type="presParOf" srcId="{4D8F5F00-0131-4747-A255-9436FCBFD093}" destId="{957E3A1F-E7F7-4B7C-A96B-D342BF1BB1E5}" srcOrd="2" destOrd="0" presId="urn:microsoft.com/office/officeart/2005/8/layout/vList4"/>
    <dgm:cxn modelId="{002D84EB-3388-4C4E-B700-519C46009BD8}" type="presParOf" srcId="{957E3A1F-E7F7-4B7C-A96B-D342BF1BB1E5}" destId="{A9A4AA3A-8BAE-41BF-B924-6D1FC48C44AC}" srcOrd="0" destOrd="0" presId="urn:microsoft.com/office/officeart/2005/8/layout/vList4"/>
    <dgm:cxn modelId="{FC5EBBB4-5FA7-462B-9CB6-86F71A290538}" type="presParOf" srcId="{957E3A1F-E7F7-4B7C-A96B-D342BF1BB1E5}" destId="{5CB88002-6CA3-4E36-995D-A1B743D530EA}" srcOrd="1" destOrd="0" presId="urn:microsoft.com/office/officeart/2005/8/layout/vList4"/>
    <dgm:cxn modelId="{D43FDB45-6862-4422-A24D-7450712BA8AB}" type="presParOf" srcId="{957E3A1F-E7F7-4B7C-A96B-D342BF1BB1E5}" destId="{8B05544B-99D2-4564-BBBE-EE632723104C}" srcOrd="2" destOrd="0" presId="urn:microsoft.com/office/officeart/2005/8/layout/vList4"/>
    <dgm:cxn modelId="{D4F2ACB9-69D2-4E9D-8DA0-B7332A932333}" type="presParOf" srcId="{4D8F5F00-0131-4747-A255-9436FCBFD093}" destId="{DE413B3F-6F96-4B46-A3EB-26EC34EFFAAB}" srcOrd="3" destOrd="0" presId="urn:microsoft.com/office/officeart/2005/8/layout/vList4"/>
    <dgm:cxn modelId="{A931FCBD-B851-40C8-9FA0-D7BDA2FFDCA9}" type="presParOf" srcId="{4D8F5F00-0131-4747-A255-9436FCBFD093}" destId="{D77E2012-2A62-47BA-9025-0C67AAE1683D}" srcOrd="4" destOrd="0" presId="urn:microsoft.com/office/officeart/2005/8/layout/vList4"/>
    <dgm:cxn modelId="{E90421C8-37D9-46D6-8496-F4FF6C2E1695}" type="presParOf" srcId="{D77E2012-2A62-47BA-9025-0C67AAE1683D}" destId="{009BB371-739A-4D7B-B9E9-AC99938E09B6}" srcOrd="0" destOrd="0" presId="urn:microsoft.com/office/officeart/2005/8/layout/vList4"/>
    <dgm:cxn modelId="{26E07E4B-8E81-48B0-8F7B-DFF4C8847756}" type="presParOf" srcId="{D77E2012-2A62-47BA-9025-0C67AAE1683D}" destId="{40131F14-881F-4C20-8FDB-291D0EB57700}" srcOrd="1" destOrd="0" presId="urn:microsoft.com/office/officeart/2005/8/layout/vList4"/>
    <dgm:cxn modelId="{80F97E63-8AAF-43EE-A41B-222F4C799331}" type="presParOf" srcId="{D77E2012-2A62-47BA-9025-0C67AAE1683D}" destId="{03355B02-539B-4E49-885F-37E0483C77C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0926E-151D-4865-B4BA-66DD78DFA7E5}">
      <dsp:nvSpPr>
        <dsp:cNvPr id="0" name=""/>
        <dsp:cNvSpPr/>
      </dsp:nvSpPr>
      <dsp:spPr>
        <a:xfrm>
          <a:off x="0" y="593"/>
          <a:ext cx="8176516" cy="10793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укрепление мира, международной и региональной  безопасности и стабильности</a:t>
          </a:r>
          <a:endParaRPr lang="ru-RU" sz="2000" b="1" i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743241" y="593"/>
        <a:ext cx="6433274" cy="1079381"/>
      </dsp:txXfrm>
    </dsp:sp>
    <dsp:sp modelId="{84B66A8B-27E3-4E63-B89A-F1B18C6D03D7}">
      <dsp:nvSpPr>
        <dsp:cNvPr id="0" name=""/>
        <dsp:cNvSpPr/>
      </dsp:nvSpPr>
      <dsp:spPr>
        <a:xfrm>
          <a:off x="107938" y="107938"/>
          <a:ext cx="1635303" cy="86350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B018A-7E9A-461A-8EB6-D15E89D64FBE}">
      <dsp:nvSpPr>
        <dsp:cNvPr id="0" name=""/>
        <dsp:cNvSpPr/>
      </dsp:nvSpPr>
      <dsp:spPr>
        <a:xfrm>
          <a:off x="0" y="1187319"/>
          <a:ext cx="8176516" cy="10793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защита на коллективной основе независимости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43241" y="1187319"/>
        <a:ext cx="6433274" cy="1079381"/>
      </dsp:txXfrm>
    </dsp:sp>
    <dsp:sp modelId="{ED6C4429-7AD6-4575-B58F-7A726430A77C}">
      <dsp:nvSpPr>
        <dsp:cNvPr id="0" name=""/>
        <dsp:cNvSpPr/>
      </dsp:nvSpPr>
      <dsp:spPr>
        <a:xfrm>
          <a:off x="107938" y="1295257"/>
          <a:ext cx="1635303" cy="86350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9715F7-B080-46C1-BE8D-0B227D31CD4D}">
      <dsp:nvSpPr>
        <dsp:cNvPr id="0" name=""/>
        <dsp:cNvSpPr/>
      </dsp:nvSpPr>
      <dsp:spPr>
        <a:xfrm>
          <a:off x="0" y="2374639"/>
          <a:ext cx="8176516" cy="10793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территориальной целостности</a:t>
          </a:r>
          <a:endParaRPr lang="ru-RU" sz="1800" kern="1200" dirty="0">
            <a:solidFill>
              <a:schemeClr val="bg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43241" y="2374639"/>
        <a:ext cx="6433274" cy="1079381"/>
      </dsp:txXfrm>
    </dsp:sp>
    <dsp:sp modelId="{67701730-8E35-43D0-8D4D-09174817B1C4}">
      <dsp:nvSpPr>
        <dsp:cNvPr id="0" name=""/>
        <dsp:cNvSpPr/>
      </dsp:nvSpPr>
      <dsp:spPr>
        <a:xfrm>
          <a:off x="107938" y="2482577"/>
          <a:ext cx="1635303" cy="86350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09536-0193-467E-90C2-1F6DBCFFA250}">
      <dsp:nvSpPr>
        <dsp:cNvPr id="0" name=""/>
        <dsp:cNvSpPr/>
      </dsp:nvSpPr>
      <dsp:spPr>
        <a:xfrm>
          <a:off x="0" y="3561959"/>
          <a:ext cx="8176516" cy="10793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7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суверенитета государств-членов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43241" y="3561959"/>
        <a:ext cx="6433274" cy="1079381"/>
      </dsp:txXfrm>
    </dsp:sp>
    <dsp:sp modelId="{67DC3746-786A-49CB-9776-E722820459A0}">
      <dsp:nvSpPr>
        <dsp:cNvPr id="0" name=""/>
        <dsp:cNvSpPr/>
      </dsp:nvSpPr>
      <dsp:spPr>
        <a:xfrm>
          <a:off x="107938" y="3669897"/>
          <a:ext cx="1635303" cy="86350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1E9E0-845F-4B2A-B1C6-8FC4142B9C35}">
      <dsp:nvSpPr>
        <dsp:cNvPr id="0" name=""/>
        <dsp:cNvSpPr/>
      </dsp:nvSpPr>
      <dsp:spPr>
        <a:xfrm>
          <a:off x="0" y="4749279"/>
          <a:ext cx="8176516" cy="10793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9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приоритет в достижении которых государства-члены отдают политическим средствам</a:t>
          </a:r>
          <a:endParaRPr lang="ru-RU" sz="1800" kern="1200" dirty="0">
            <a:solidFill>
              <a:schemeClr val="bg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43241" y="4749279"/>
        <a:ext cx="6433274" cy="1079381"/>
      </dsp:txXfrm>
    </dsp:sp>
    <dsp:sp modelId="{C3E8FF42-ABDA-4584-AE3C-68040ECD55ED}">
      <dsp:nvSpPr>
        <dsp:cNvPr id="0" name=""/>
        <dsp:cNvSpPr/>
      </dsp:nvSpPr>
      <dsp:spPr>
        <a:xfrm>
          <a:off x="107938" y="4857217"/>
          <a:ext cx="1635303" cy="86350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1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81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81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81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8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46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</p:spPr>
        <p:txBody>
          <a:bodyPr/>
          <a:lstStyle/>
          <a:p>
            <a:endParaRPr lang="en-US"/>
          </a:p>
        </p:txBody>
      </p:sp>
      <p:sp>
        <p:nvSpPr>
          <p:cNvPr id="1048583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5930900" y="6384925"/>
            <a:ext cx="2895600" cy="244475"/>
          </a:xfrm>
        </p:spPr>
        <p:txBody>
          <a:bodyPr/>
          <a:lstStyle>
            <a:lvl1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lvl1pPr>
          </a:lstStyle>
          <a:p>
            <a:r>
              <a:rPr lang="en-US"/>
              <a:t>Edit your company slogan</a:t>
            </a:r>
          </a:p>
        </p:txBody>
      </p:sp>
      <p:sp>
        <p:nvSpPr>
          <p:cNvPr id="1048584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3124200" y="6477000"/>
            <a:ext cx="1828800" cy="244475"/>
          </a:xfrm>
        </p:spPr>
        <p:txBody>
          <a:bodyPr/>
          <a:lstStyle/>
          <a:p>
            <a:fld id="{E98C9E1F-159B-4464-A92A-820CBD715068}" type="slidenum">
              <a:rPr lang="en-US"/>
              <a:t>‹#›</a:t>
            </a:fld>
            <a:endParaRPr lang="en-US"/>
          </a:p>
        </p:txBody>
      </p:sp>
      <p:sp>
        <p:nvSpPr>
          <p:cNvPr id="104858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873375" y="4038600"/>
            <a:ext cx="5584825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48586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2819400" y="3276600"/>
            <a:ext cx="5791200" cy="682625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587" name="Text Box 48"/>
          <p:cNvSpPr txBox="1">
            <a:spLocks noChangeArrowheads="1"/>
          </p:cNvSpPr>
          <p:nvPr/>
        </p:nvSpPr>
        <p:spPr bwMode="gray">
          <a:xfrm>
            <a:off x="6019800" y="5934075"/>
            <a:ext cx="2832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802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80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80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80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77DC-5079-46B7-822D-1FA84E5F74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6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62750" y="457200"/>
            <a:ext cx="207645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797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457200"/>
            <a:ext cx="607695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79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9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80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9936F-535F-4F23-A042-DAF007D64A0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1" name="Заголовок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69342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792" name="Таблица 2"/>
          <p:cNvSpPr>
            <a:spLocks noGrp="1"/>
          </p:cNvSpPr>
          <p:nvPr>
            <p:ph type="tbl" idx="1"/>
          </p:nvPr>
        </p:nvSpPr>
        <p:spPr>
          <a:xfrm>
            <a:off x="533400" y="1295400"/>
            <a:ext cx="8305800" cy="47244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en-US"/>
          </a:p>
        </p:txBody>
      </p:sp>
      <p:sp>
        <p:nvSpPr>
          <p:cNvPr id="1048793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553200"/>
            <a:ext cx="2133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104879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0" y="6324600"/>
            <a:ext cx="2895600" cy="228600"/>
          </a:xfrm>
        </p:spPr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79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971800" y="6553200"/>
            <a:ext cx="2133600" cy="228600"/>
          </a:xfrm>
        </p:spPr>
        <p:txBody>
          <a:bodyPr/>
          <a:lstStyle/>
          <a:p>
            <a:fld id="{661E58E0-CEB4-4AAE-933B-047270D9E9B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5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59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59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3AB1C-4B3B-4A05-BCAE-3F1399BEB40D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6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66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EAD0-DD66-44A0-8D15-02ED0FFF3C5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778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2954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779" name="Содержимое 3"/>
          <p:cNvSpPr>
            <a:spLocks noGrp="1"/>
          </p:cNvSpPr>
          <p:nvPr>
            <p:ph sz="half" idx="2"/>
          </p:nvPr>
        </p:nvSpPr>
        <p:spPr>
          <a:xfrm>
            <a:off x="4762500" y="1295400"/>
            <a:ext cx="40767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78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8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78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F08ED-295F-4B1C-BC08-B87E7E18C2A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784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85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786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87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78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89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79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C8D-3428-4C61-89A8-E549155ECFF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7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67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1EBF9-FF0A-49ED-9795-4D2D2E0E764B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0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681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DF7B-920D-41DE-9937-474626F21EDA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6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807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808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80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8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8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42F0-01AE-4008-91E7-8267AD503E1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95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048696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9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9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04869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17BD-215A-495D-A126-A164F61C5ADA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95400"/>
            <a:ext cx="8305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48577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304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48578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5943600" y="63246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48579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29718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8DFAF1D-3C3A-4511-9857-6545FD1D4827}" type="slidenum">
              <a:rPr lang="en-US"/>
              <a:t>‹#›</a:t>
            </a:fld>
            <a:endParaRPr lang="en-US"/>
          </a:p>
        </p:txBody>
      </p:sp>
      <p:sp>
        <p:nvSpPr>
          <p:cNvPr id="1048580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28800" y="457200"/>
            <a:ext cx="69342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8581" name="Text Box 45"/>
          <p:cNvSpPr txBox="1">
            <a:spLocks noChangeArrowheads="1"/>
          </p:cNvSpPr>
          <p:nvPr/>
        </p:nvSpPr>
        <p:spPr bwMode="black">
          <a:xfrm>
            <a:off x="7196138" y="5943600"/>
            <a:ext cx="16430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8.jpeg"/><Relationship Id="rId7" Type="http://schemas.openxmlformats.org/officeDocument/2006/relationships/image" Target="../media/image54.gi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59.gif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gif"/><Relationship Id="rId3" Type="http://schemas.openxmlformats.org/officeDocument/2006/relationships/image" Target="../media/image61.png"/><Relationship Id="rId7" Type="http://schemas.openxmlformats.org/officeDocument/2006/relationships/image" Target="../media/image65.gi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gif"/><Relationship Id="rId5" Type="http://schemas.openxmlformats.org/officeDocument/2006/relationships/image" Target="../media/image63.gif"/><Relationship Id="rId4" Type="http://schemas.openxmlformats.org/officeDocument/2006/relationships/image" Target="../media/image6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gif"/><Relationship Id="rId5" Type="http://schemas.openxmlformats.org/officeDocument/2006/relationships/image" Target="../media/image8.jpe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7" Type="http://schemas.openxmlformats.org/officeDocument/2006/relationships/image" Target="../media/image75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gif"/><Relationship Id="rId5" Type="http://schemas.openxmlformats.org/officeDocument/2006/relationships/image" Target="../media/image8.jpeg"/><Relationship Id="rId4" Type="http://schemas.openxmlformats.org/officeDocument/2006/relationships/image" Target="../media/image73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gif"/><Relationship Id="rId3" Type="http://schemas.openxmlformats.org/officeDocument/2006/relationships/image" Target="../media/image80.jpeg"/><Relationship Id="rId7" Type="http://schemas.openxmlformats.org/officeDocument/2006/relationships/image" Target="../media/image63.gif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jpeg"/><Relationship Id="rId11" Type="http://schemas.openxmlformats.org/officeDocument/2006/relationships/image" Target="../media/image86.gif"/><Relationship Id="rId5" Type="http://schemas.openxmlformats.org/officeDocument/2006/relationships/image" Target="../media/image82.jpeg"/><Relationship Id="rId10" Type="http://schemas.openxmlformats.org/officeDocument/2006/relationships/image" Target="../media/image85.gif"/><Relationship Id="rId4" Type="http://schemas.openxmlformats.org/officeDocument/2006/relationships/image" Target="../media/image81.jpeg"/><Relationship Id="rId9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9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utnic-news.tj/kz" TargetMode="External"/><Relationship Id="rId2" Type="http://schemas.openxmlformats.org/officeDocument/2006/relationships/hyperlink" Target="http://www.gzt.ru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aif.ru/politics/world/5984" TargetMode="External"/><Relationship Id="rId5" Type="http://schemas.openxmlformats.org/officeDocument/2006/relationships/hyperlink" Target="http://kremlin.ru/supplement/5357" TargetMode="External"/><Relationship Id="rId4" Type="http://schemas.openxmlformats.org/officeDocument/2006/relationships/hyperlink" Target="http://www.mfa.tj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gif"/><Relationship Id="rId2" Type="http://schemas.openxmlformats.org/officeDocument/2006/relationships/image" Target="../media/image105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13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9.gif"/><Relationship Id="rId12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openxmlformats.org/officeDocument/2006/relationships/image" Target="../media/image7.gif"/><Relationship Id="rId5" Type="http://schemas.openxmlformats.org/officeDocument/2006/relationships/diagramColors" Target="../diagrams/colors1.xml"/><Relationship Id="rId10" Type="http://schemas.openxmlformats.org/officeDocument/2006/relationships/image" Target="../media/image32.gi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1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34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png"/><Relationship Id="rId15" Type="http://schemas.openxmlformats.org/officeDocument/2006/relationships/image" Target="../media/image8.jpe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6" name="Подзаголовок 1048825"/>
          <p:cNvSpPr>
            <a:spLocks noGrp="1"/>
          </p:cNvSpPr>
          <p:nvPr>
            <p:ph type="subTitle" idx="1"/>
          </p:nvPr>
        </p:nvSpPr>
        <p:spPr>
          <a:xfrm>
            <a:off x="3138488" y="5547266"/>
            <a:ext cx="5584825" cy="381000"/>
          </a:xfrm>
        </p:spPr>
        <p:txBody>
          <a:bodyPr/>
          <a:lstStyle/>
          <a:p>
            <a:r>
              <a:rPr lang="ru-RU" dirty="0" err="1">
                <a:solidFill>
                  <a:srgbClr val="FFFFFF"/>
                </a:solidFill>
              </a:rPr>
              <a:t>Ёкубов</a:t>
            </a:r>
            <a:r>
              <a:rPr lang="en-US" altLang="ru-RU" dirty="0">
                <a:solidFill>
                  <a:srgbClr val="FFFFFF"/>
                </a:solidFill>
              </a:rPr>
              <a:t> </a:t>
            </a:r>
            <a:r>
              <a:rPr lang="ru-RU" altLang="en-US" dirty="0" err="1">
                <a:solidFill>
                  <a:srgbClr val="FFFFFF"/>
                </a:solidFill>
              </a:rPr>
              <a:t>Рамизджон</a:t>
            </a:r>
            <a:endParaRPr lang="ru-RU" dirty="0">
              <a:solidFill>
                <a:srgbClr val="FFFFFF"/>
              </a:solidFill>
            </a:endParaRPr>
          </a:p>
          <a:p>
            <a:r>
              <a:rPr lang="ru-RU" altLang="en-US" dirty="0">
                <a:solidFill>
                  <a:srgbClr val="FFFFFF"/>
                </a:solidFill>
              </a:rPr>
              <a:t>студент</a:t>
            </a:r>
            <a:r>
              <a:rPr lang="en-US" altLang="ru-RU" dirty="0">
                <a:solidFill>
                  <a:srgbClr val="FFFFFF"/>
                </a:solidFill>
              </a:rPr>
              <a:t> 2 </a:t>
            </a:r>
            <a:r>
              <a:rPr lang="ru-RU" altLang="en-US" dirty="0">
                <a:solidFill>
                  <a:srgbClr val="FFFFFF"/>
                </a:solidFill>
              </a:rPr>
              <a:t>курса</a:t>
            </a:r>
            <a:r>
              <a:rPr lang="en-US" altLang="ru-RU" dirty="0">
                <a:solidFill>
                  <a:srgbClr val="FFFFFF"/>
                </a:solidFill>
              </a:rPr>
              <a:t> </a:t>
            </a:r>
            <a:r>
              <a:rPr lang="ru-RU" altLang="en-US" dirty="0" err="1">
                <a:solidFill>
                  <a:srgbClr val="FFFFFF"/>
                </a:solidFill>
              </a:rPr>
              <a:t>отд</a:t>
            </a:r>
            <a:r>
              <a:rPr lang="en-US" altLang="ru-RU" dirty="0">
                <a:solidFill>
                  <a:srgbClr val="FFFFFF"/>
                </a:solidFill>
              </a:rPr>
              <a:t>. </a:t>
            </a:r>
            <a:r>
              <a:rPr lang="ru-RU" altLang="en-US" dirty="0">
                <a:solidFill>
                  <a:srgbClr val="FFFFFF"/>
                </a:solidFill>
              </a:rPr>
              <a:t>МО</a:t>
            </a:r>
            <a:r>
              <a:rPr lang="en-US" altLang="ru-RU" dirty="0">
                <a:solidFill>
                  <a:srgbClr val="FFFFFF"/>
                </a:solidFill>
              </a:rPr>
              <a:t>-</a:t>
            </a:r>
            <a:r>
              <a:rPr lang="ru-RU" altLang="en-US" dirty="0">
                <a:solidFill>
                  <a:srgbClr val="FFFFFF"/>
                </a:solidFill>
              </a:rPr>
              <a:t>Б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2097284" name="Рисунок 209728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11778" y="473071"/>
            <a:ext cx="3720445" cy="4617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1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080"/>
            <a:ext cx="9144000" cy="64729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88" name="Text Box 5"/>
          <p:cNvSpPr txBox="1">
            <a:spLocks noChangeArrowheads="1"/>
          </p:cNvSpPr>
          <p:nvPr/>
        </p:nvSpPr>
        <p:spPr bwMode="auto">
          <a:xfrm>
            <a:off x="2636628" y="98671"/>
            <a:ext cx="3383258" cy="5105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29" tIns="45714" rIns="91429" bIns="45714">
            <a:spAutoFit/>
          </a:bodyPr>
          <a:lstStyle/>
          <a:p>
            <a:pPr marL="457200" indent="-457200" algn="ctr">
              <a:buFont typeface="Wingdings" pitchFamily="2" charset="2"/>
              <a:buChar char="v"/>
            </a:pP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ОДКБ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198" name="Picture 2" descr="C:\Users\прювет\Desktop\Литература\Новая папка\38451414343bfc08ca75cbffc0dc80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9096"/>
          </a:xfrm>
          <a:prstGeom prst="rect">
            <a:avLst/>
          </a:prstGeom>
          <a:noFill/>
        </p:spPr>
      </p:pic>
      <p:sp>
        <p:nvSpPr>
          <p:cNvPr id="1048690" name="TextBox 2"/>
          <p:cNvSpPr txBox="1"/>
          <p:nvPr/>
        </p:nvSpPr>
        <p:spPr>
          <a:xfrm>
            <a:off x="1187624" y="908720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 коллективной безопасности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СКБ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1048691" name="TextBox 3"/>
          <p:cNvSpPr txBox="1"/>
          <p:nvPr/>
        </p:nvSpPr>
        <p:spPr>
          <a:xfrm>
            <a:off x="1792288" y="76117"/>
            <a:ext cx="5040560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Высшим органом </a:t>
            </a:r>
            <a:r>
              <a:rPr lang="ru-RU" sz="2000" b="1" i="1" dirty="0" smtClean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Организации является : </a:t>
            </a:r>
            <a:endParaRPr lang="ru-RU" sz="2000" b="1" i="1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99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46758" y="8227"/>
            <a:ext cx="907346" cy="936000"/>
          </a:xfrm>
          <a:prstGeom prst="rect">
            <a:avLst/>
          </a:prstGeom>
          <a:noFill/>
        </p:spPr>
      </p:pic>
      <p:pic>
        <p:nvPicPr>
          <p:cNvPr id="2097200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94" y="44712"/>
            <a:ext cx="1188738" cy="79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01" name="Picture 4" descr="C:\Users\прювет\Desktop\Литература\Новая папка\0ea934a9c0f94ad9e54fb065ce84a2b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48693" name="TextBox 2"/>
          <p:cNvSpPr txBox="1"/>
          <p:nvPr/>
        </p:nvSpPr>
        <p:spPr>
          <a:xfrm>
            <a:off x="1439652" y="116632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 министров обороны (СМО) </a:t>
            </a:r>
          </a:p>
        </p:txBody>
      </p:sp>
      <p:pic>
        <p:nvPicPr>
          <p:cNvPr id="2097202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31960" y="0"/>
            <a:ext cx="1012040" cy="1044000"/>
          </a:xfrm>
          <a:prstGeom prst="rect">
            <a:avLst/>
          </a:prstGeom>
          <a:noFill/>
        </p:spPr>
      </p:pic>
      <p:pic>
        <p:nvPicPr>
          <p:cNvPr id="2097203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94" y="44712"/>
            <a:ext cx="1188738" cy="79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Текст 6"/>
          <p:cNvSpPr>
            <a:spLocks noGrp="1"/>
          </p:cNvSpPr>
          <p:nvPr>
            <p:ph type="body" sz="half" idx="2"/>
          </p:nvPr>
        </p:nvSpPr>
        <p:spPr>
          <a:xfrm>
            <a:off x="2195736" y="188640"/>
            <a:ext cx="3960440" cy="432048"/>
          </a:xfrm>
        </p:spPr>
        <p:txBody>
          <a:bodyPr/>
          <a:lstStyle/>
          <a:p>
            <a:pPr marL="342900" indent="-342900" algn="ctr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Руководство  ОДКБ</a:t>
            </a:r>
          </a:p>
        </p:txBody>
      </p:sp>
      <p:pic>
        <p:nvPicPr>
          <p:cNvPr id="2097204" name="Picture 2" descr="C:\Users\прювет\Desktop\Литература\Новая папка\1541170955md4r8_1000x76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733" r="6733"/>
          <a:stretch>
            <a:fillRect/>
          </a:stretch>
        </p:blipFill>
        <p:spPr bwMode="auto">
          <a:xfrm>
            <a:off x="179513" y="692992"/>
            <a:ext cx="3404986" cy="25920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48701" name="TextBox 7"/>
          <p:cNvSpPr txBox="1"/>
          <p:nvPr/>
        </p:nvSpPr>
        <p:spPr>
          <a:xfrm>
            <a:off x="4763" y="3277537"/>
            <a:ext cx="374441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Юрий </a:t>
            </a:r>
            <a:r>
              <a:rPr lang="ru-RU" sz="1600" i="1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Хачатуров</a:t>
            </a:r>
            <a:r>
              <a:rPr lang="ru-RU" sz="1600" i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600" i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Генеральный секретарь ОДКБ</a:t>
            </a:r>
            <a:endParaRPr lang="ru-RU" sz="1600" i="1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05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7003" y="0"/>
            <a:ext cx="1012040" cy="1044000"/>
          </a:xfrm>
          <a:prstGeom prst="rect">
            <a:avLst/>
          </a:prstGeom>
          <a:noFill/>
        </p:spPr>
      </p:pic>
      <p:sp>
        <p:nvSpPr>
          <p:cNvPr id="1048702" name="Заголовок 4"/>
          <p:cNvSpPr>
            <a:spLocks noGrp="1"/>
          </p:cNvSpPr>
          <p:nvPr>
            <p:ph type="title"/>
          </p:nvPr>
        </p:nvSpPr>
        <p:spPr>
          <a:xfrm>
            <a:off x="179512" y="3862312"/>
            <a:ext cx="2947057" cy="3125047"/>
          </a:xfrm>
          <a:prstGeom prst="verticalScroll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GB" sz="14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4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Генеральный секретарь Организации договора о коллективной безопасности (ОДКБ) Юрий </a:t>
            </a:r>
            <a:r>
              <a:rPr lang="ru-RU" sz="1400" dirty="0" err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Хачатуров</a:t>
            </a:r>
            <a:r>
              <a:rPr lang="ru-RU" sz="14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освобожден от занимаемой должности.</a:t>
            </a:r>
            <a:r>
              <a:rPr lang="en-GB" sz="14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этом сообщается на сайте организации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https//odkb-csto.org</a:t>
            </a:r>
            <a:endParaRPr lang="ru-RU" sz="16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06" name="Picture 4" descr="C:\Users\прювет\Desktop\2018_11_09-05-078_0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984" y="764704"/>
            <a:ext cx="3942000" cy="26280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48703" name="TextBox 8"/>
          <p:cNvSpPr txBox="1"/>
          <p:nvPr/>
        </p:nvSpPr>
        <p:spPr>
          <a:xfrm>
            <a:off x="4427984" y="3762533"/>
            <a:ext cx="4401062" cy="1158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Семериков  Валерий Анатольевич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Исполняющий обязанности Генерального секретаря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1 ноября  2018г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07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3788172"/>
            <a:ext cx="558366" cy="576000"/>
          </a:xfrm>
          <a:prstGeom prst="rect">
            <a:avLst/>
          </a:prstGeom>
          <a:noFill/>
        </p:spPr>
      </p:pic>
      <p:pic>
        <p:nvPicPr>
          <p:cNvPr id="2097208" name="Picture 5" descr="C:\Users\прювет\Desktop\ef88d283a5ad1ecdba1b0618614f64a7-850x130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581983" y="4725144"/>
            <a:ext cx="1692001" cy="1692000"/>
          </a:xfrm>
          <a:prstGeom prst="rect">
            <a:avLst/>
          </a:prstGeom>
          <a:noFill/>
        </p:spPr>
      </p:pic>
      <p:pic>
        <p:nvPicPr>
          <p:cNvPr id="2097209" name="Picture 2" descr="C:\Users\прювет\Desktop\Литература\multfilm_animaciya_26814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35043" y="5274000"/>
            <a:ext cx="1584000" cy="1584000"/>
          </a:xfrm>
          <a:prstGeom prst="rect">
            <a:avLst/>
          </a:prstGeom>
          <a:noFill/>
        </p:spPr>
      </p:pic>
      <p:pic>
        <p:nvPicPr>
          <p:cNvPr id="2097210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0"/>
            <a:ext cx="918570" cy="61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4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772400" cy="864095"/>
          </a:xfrm>
        </p:spPr>
        <p:txBody>
          <a:bodyPr/>
          <a:lstStyle/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 Таджикистан и </a:t>
            </a:r>
            <a:r>
              <a:rPr lang="ru-RU" sz="2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Одкб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Зачем Таджикистану </a:t>
            </a:r>
            <a:r>
              <a:rPr lang="ru-RU" sz="24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одкб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???</a:t>
            </a: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11" name="Picture 2" descr="C:\Users\прювет\Desktop\Новая папка\50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0" y="188640"/>
            <a:ext cx="1143000" cy="1428750"/>
          </a:xfrm>
          <a:prstGeom prst="rect">
            <a:avLst/>
          </a:prstGeom>
          <a:noFill/>
        </p:spPr>
      </p:pic>
      <p:sp>
        <p:nvSpPr>
          <p:cNvPr id="1048705" name="Прямоугольник с двумя скругленными противолежащими углами 4"/>
          <p:cNvSpPr/>
          <p:nvPr/>
        </p:nvSpPr>
        <p:spPr>
          <a:xfrm>
            <a:off x="611560" y="4005064"/>
            <a:ext cx="7960940" cy="2664296"/>
          </a:xfrm>
          <a:prstGeom prst="round2DiagRect">
            <a:avLst/>
          </a:prstGeom>
          <a:ln w="38100"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Республика Таджикистан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придает важное значение участию в деятельности ОДКБ.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 в рамках этой Организации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отвечает национальным интересам Таджикистана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позволяет активно противодействовать международному терроризму, </a:t>
            </a:r>
            <a:r>
              <a:rPr lang="ru-RU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религиозному экстремизму, </a:t>
            </a:r>
            <a:r>
              <a:rPr lang="ru-RU" b="1" i="1" dirty="0" smtClean="0">
                <a:solidFill>
                  <a:schemeClr val="accent4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незаконному обороту наркотиков и оружия, 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незаконной миграции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344F"/>
                </a:solidFill>
                <a:latin typeface="Times New Roman" pitchFamily="18" charset="0"/>
                <a:cs typeface="Times New Roman" pitchFamily="18" charset="0"/>
              </a:rPr>
              <a:t>и в целом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обеспечивать безопасность и стабильность в обширном регионе Евразии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mfa.t</a:t>
            </a:r>
            <a:r>
              <a:rPr lang="en-US" sz="1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endParaRPr lang="ru-RU" sz="11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12" name="Picture 3" descr="C:\Users\прювет\Desktop\imag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412776"/>
            <a:ext cx="3456384" cy="1944000"/>
          </a:xfrm>
          <a:prstGeom prst="rect">
            <a:avLst/>
          </a:prstGeom>
          <a:noFill/>
        </p:spPr>
      </p:pic>
      <p:pic>
        <p:nvPicPr>
          <p:cNvPr id="2097213" name="Picture 2" descr="C:\Users\прювет\Desktop\Новая папка\odk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104" y="1426105"/>
            <a:ext cx="2967805" cy="1872000"/>
          </a:xfrm>
          <a:prstGeom prst="rect">
            <a:avLst/>
          </a:prstGeom>
          <a:noFill/>
        </p:spPr>
      </p:pic>
      <p:sp>
        <p:nvSpPr>
          <p:cNvPr id="1048706" name="Двойная стрелка влево/вправо 5"/>
          <p:cNvSpPr/>
          <p:nvPr/>
        </p:nvSpPr>
        <p:spPr>
          <a:xfrm>
            <a:off x="3635896" y="2060848"/>
            <a:ext cx="1656184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97214" name="Picture 4" descr="C:\Users\прювет\Desktop\Новая папка\54-1 (1)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88" y="2686105"/>
            <a:ext cx="1224000" cy="12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215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94" y="44712"/>
            <a:ext cx="1188738" cy="79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1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947"/>
            <a:ext cx="9144000" cy="464462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21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38675"/>
            <a:ext cx="9144000" cy="22193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218" name="Picture 5" descr="C:\Users\прювет\Desktop\Новая папка\136130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950000"/>
            <a:ext cx="2073541" cy="1908000"/>
          </a:xfrm>
          <a:prstGeom prst="rect">
            <a:avLst/>
          </a:prstGeom>
          <a:noFill/>
        </p:spPr>
      </p:pic>
      <p:pic>
        <p:nvPicPr>
          <p:cNvPr id="2097219" name="Picture 6" descr="C:\Users\прювет\Desktop\Новая папка\tetri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40261" y="1281291"/>
            <a:ext cx="1685925" cy="1047750"/>
          </a:xfrm>
          <a:prstGeom prst="rect">
            <a:avLst/>
          </a:prstGeom>
          <a:noFill/>
        </p:spPr>
      </p:pic>
      <p:pic>
        <p:nvPicPr>
          <p:cNvPr id="2097220" name="Picture 7" descr="C:\Users\прювет\Desktop\Новая папка\voenniea-10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80312" y="959733"/>
            <a:ext cx="1238250" cy="666750"/>
          </a:xfrm>
          <a:prstGeom prst="rect">
            <a:avLst/>
          </a:prstGeom>
          <a:noFill/>
        </p:spPr>
      </p:pic>
      <p:pic>
        <p:nvPicPr>
          <p:cNvPr id="2097221" name="Picture 4" descr="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86919" y="3429000"/>
            <a:ext cx="2074862" cy="1382713"/>
          </a:xfrm>
          <a:prstGeom prst="rect">
            <a:avLst/>
          </a:prstGeom>
          <a:noFill/>
        </p:spPr>
      </p:pic>
      <p:pic>
        <p:nvPicPr>
          <p:cNvPr id="2097222" name="Picture 8" descr="C:\Users\прювет\Desktop\Новая папка\7GNM.gif"/>
          <p:cNvPicPr>
            <a:picLocks noChangeAspect="1" noChangeArrowheads="1" noCrop="1"/>
          </p:cNvPicPr>
          <p:nvPr/>
        </p:nvPicPr>
        <p:blipFill>
          <a:blip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9578" y="5748337"/>
            <a:ext cx="1188000" cy="1188000"/>
          </a:xfrm>
          <a:prstGeom prst="rect">
            <a:avLst/>
          </a:prstGeom>
          <a:noFill/>
        </p:spPr>
      </p:pic>
      <p:pic>
        <p:nvPicPr>
          <p:cNvPr id="2097223" name="Picture 40" descr="1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96259" y="1998858"/>
            <a:ext cx="1381319" cy="684000"/>
          </a:xfrm>
          <a:prstGeom prst="rect">
            <a:avLst/>
          </a:prstGeom>
          <a:noFill/>
        </p:spPr>
      </p:pic>
      <p:pic>
        <p:nvPicPr>
          <p:cNvPr id="2097224" name="Picture 9" descr="C:\Users\прювет\Desktop\Новая папка\DearLikableChrysomelid-size_restricted.gif"/>
          <p:cNvPicPr>
            <a:picLocks noChangeAspect="1" noChangeArrowheads="1" noCrop="1"/>
          </p:cNvPicPr>
          <p:nvPr/>
        </p:nvPicPr>
        <p:blipFill>
          <a:blip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65062" y="5589240"/>
            <a:ext cx="1107000" cy="147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01965" cy="683482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226" name="Picture 3" descr="C:\Users\прювет\Desktop\Новая папка\1557-1078x5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9085" y="4782821"/>
            <a:ext cx="4124915" cy="2052000"/>
          </a:xfrm>
          <a:prstGeom prst="rect">
            <a:avLst/>
          </a:prstGeom>
          <a:noFill/>
        </p:spPr>
      </p:pic>
      <p:sp>
        <p:nvSpPr>
          <p:cNvPr id="1048709" name="TextBox 2"/>
          <p:cNvSpPr txBox="1"/>
          <p:nvPr/>
        </p:nvSpPr>
        <p:spPr>
          <a:xfrm>
            <a:off x="4969939" y="249447"/>
            <a:ext cx="4223206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 занимается ОДКБ сегодня?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27" name="Picture 2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836712"/>
            <a:ext cx="2647642" cy="1764000"/>
          </a:xfrm>
          <a:prstGeom prst="rect">
            <a:avLst/>
          </a:prstGeom>
          <a:noFill/>
        </p:spPr>
      </p:pic>
      <p:pic>
        <p:nvPicPr>
          <p:cNvPr id="2097228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88525" y="2780928"/>
            <a:ext cx="1430816" cy="1476000"/>
          </a:xfrm>
          <a:prstGeom prst="rect">
            <a:avLst/>
          </a:prstGeom>
          <a:noFill/>
        </p:spPr>
      </p:pic>
      <p:pic>
        <p:nvPicPr>
          <p:cNvPr id="2097229" name="Picture 3" descr="C:\Users\прювет\Desktop\Новая папка\1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1868" y="5250821"/>
            <a:ext cx="1003200" cy="158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Rectangle 1"/>
          <p:cNvSpPr>
            <a:spLocks noChangeArrowheads="1"/>
          </p:cNvSpPr>
          <p:nvPr/>
        </p:nvSpPr>
        <p:spPr bwMode="auto">
          <a:xfrm>
            <a:off x="371700" y="617959"/>
            <a:ext cx="8438444" cy="161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145" tIns="39072" rIns="78145" bIns="39072" anchor="ctr">
            <a:spAutoFit/>
          </a:bodyPr>
          <a:lstStyle/>
          <a:p>
            <a:pPr indent="454487"/>
            <a:r>
              <a:rPr 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формой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деятельности Совета коллективной безопасности являются </a:t>
            </a:r>
            <a:r>
              <a:rPr lang="ru-RU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сессии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которые  проводятся по мере необходимости, но не реже одного раза в год. Внеочередные сессии созываются по предложению не менее двух государств-членов. Существует практика проведения неформальных встреч президентов государств-членов ОДКБ для обсуждения отдельных важных вопросов.</a:t>
            </a:r>
          </a:p>
        </p:txBody>
      </p:sp>
      <p:sp>
        <p:nvSpPr>
          <p:cNvPr id="1048711" name="TextBox 9"/>
          <p:cNvSpPr txBox="1">
            <a:spLocks noChangeArrowheads="1"/>
          </p:cNvSpPr>
          <p:nvPr/>
        </p:nvSpPr>
        <p:spPr bwMode="auto">
          <a:xfrm>
            <a:off x="1954202" y="6165304"/>
            <a:ext cx="5098815" cy="84014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8145" tIns="39072" rIns="78145" bIns="39072">
            <a:spAutoFit/>
          </a:bodyPr>
          <a:lstStyle/>
          <a:p>
            <a:pPr algn="ctr"/>
            <a:r>
              <a:rPr lang="ru-RU" sz="1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Сессия Совета коллективной безопасности ОДКБ </a:t>
            </a:r>
          </a:p>
          <a:p>
            <a:pPr algn="ctr"/>
            <a:r>
              <a:rPr lang="ru-RU" sz="1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(19 декабря 2012 года, г. Москва)  </a:t>
            </a:r>
          </a:p>
        </p:txBody>
      </p:sp>
      <p:pic>
        <p:nvPicPr>
          <p:cNvPr id="2097230" name="Picture 5" descr="C:\Users\rock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6641" y="2231364"/>
            <a:ext cx="5728562" cy="37800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231" name="Picture 2" descr="C:\Users\прювет\Desktop\Новая папка\215a95c603612ece070366fbe810f08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9052" y="4653304"/>
            <a:ext cx="1905000" cy="1600200"/>
          </a:xfrm>
          <a:prstGeom prst="rect">
            <a:avLst/>
          </a:prstGeom>
          <a:noFill/>
        </p:spPr>
      </p:pic>
      <p:pic>
        <p:nvPicPr>
          <p:cNvPr id="2097232" name="Picture 3" descr="C:\Users\прювет\Desktop\Новая папка\516 (1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330" y="2457304"/>
            <a:ext cx="1537200" cy="2196000"/>
          </a:xfrm>
          <a:prstGeom prst="rect">
            <a:avLst/>
          </a:prstGeom>
          <a:noFill/>
        </p:spPr>
      </p:pic>
      <p:pic>
        <p:nvPicPr>
          <p:cNvPr id="2097233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1552" y="0"/>
            <a:ext cx="872448" cy="900000"/>
          </a:xfrm>
          <a:prstGeom prst="rect">
            <a:avLst/>
          </a:prstGeom>
          <a:noFill/>
        </p:spPr>
      </p:pic>
      <p:pic>
        <p:nvPicPr>
          <p:cNvPr id="2097234" name="Picture 4" descr="C:\Users\прювет\Desktop\Новая папка\520 (1)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57177" y="2126554"/>
            <a:ext cx="1428750" cy="1428750"/>
          </a:xfrm>
          <a:prstGeom prst="rect">
            <a:avLst/>
          </a:prstGeom>
          <a:noFill/>
        </p:spPr>
      </p:pic>
      <p:pic>
        <p:nvPicPr>
          <p:cNvPr id="2097235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894" y="44712"/>
            <a:ext cx="1080670" cy="720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Text Box 5"/>
          <p:cNvSpPr txBox="1">
            <a:spLocks noChangeArrowheads="1"/>
          </p:cNvSpPr>
          <p:nvPr/>
        </p:nvSpPr>
        <p:spPr bwMode="auto">
          <a:xfrm>
            <a:off x="395536" y="116632"/>
            <a:ext cx="7889030" cy="89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285750" indent="-285750" algn="ctr">
              <a:buFont typeface="Wingdings" pitchFamily="2" charset="2"/>
              <a:buChar char="v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Хронология проведения заседаний Совета коллективной безопасности,</a:t>
            </a:r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buFont typeface="Wingdings" pitchFamily="2" charset="2"/>
              <a:buChar char="v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встреч на высшем уровне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94305" name="Group 593"/>
          <p:cNvGraphicFramePr>
            <a:graphicFrameLocks noGrp="1"/>
          </p:cNvGraphicFramePr>
          <p:nvPr/>
        </p:nvGraphicFramePr>
        <p:xfrm>
          <a:off x="826509" y="981285"/>
          <a:ext cx="7704667" cy="5699508"/>
        </p:xfrm>
        <a:graphic>
          <a:graphicData uri="http://schemas.openxmlformats.org/drawingml/2006/table">
            <a:tbl>
              <a:tblPr/>
              <a:tblGrid>
                <a:gridCol w="1539981"/>
                <a:gridCol w="6164686"/>
              </a:tblGrid>
              <a:tr h="4608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1992 год</a:t>
                      </a:r>
                    </a:p>
                  </a:txBody>
                  <a:tcPr marL="91446" marR="91446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глав государств (г. Ташкент, 15 мая)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глав государств (г. Москва, 6 июля)</a:t>
                      </a:r>
                    </a:p>
                  </a:txBody>
                  <a:tcPr marL="91446" marR="91446"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1993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глав государств (г. Ашхабад, 24 декабря)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1995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глав государств (г. Алма-Ата, 10 февраля)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0" i="0" u="none" strike="noStrike" cap="none" spc="0" normalizeH="0" baseline="0" dirty="0" smtClean="0">
                        <a:ln w="10160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2000" dir="540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глав государств, глав правительств (г. Минск, 26 мая)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0" i="0" u="none" strike="noStrike" cap="none" spc="0" normalizeH="0" baseline="0" dirty="0" smtClean="0">
                        <a:ln w="10160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2000" dir="540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глав правительств (г. Москва, 3 ноября) 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1996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17 мая)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1999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2 апреля)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2000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Минск. 24 мая)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0" i="0" u="none" strike="noStrike" cap="none" spc="0" normalizeH="0" baseline="0" dirty="0" smtClean="0">
                        <a:ln w="10160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2000" dir="540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Встреча глав правительств (г. Москва, 20 июня)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0" i="0" u="none" strike="noStrike" cap="none" spc="0" normalizeH="0" baseline="0" dirty="0" smtClean="0">
                        <a:ln w="10160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2000" dir="540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Бишкек, 11 октября)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2001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Ереван, 25 мая)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2002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5 февраля)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0" i="0" u="none" strike="noStrike" cap="none" spc="0" normalizeH="0" baseline="0" dirty="0" smtClean="0">
                        <a:ln w="10160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2000" dir="540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14 мая)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0" i="0" u="none" strike="noStrike" cap="none" spc="0" normalizeH="0" baseline="0" dirty="0" smtClean="0">
                        <a:ln w="10160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  <a:outerShdw blurRad="38100" dist="32000" dir="5400000" algn="tl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Кишинев, 7 октября)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2003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Душанбе, 28 апреля)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2004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Астана, 18 июня)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2005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23 июня)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6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spc="0" normalizeH="0" baseline="0" dirty="0" smtClean="0">
                          <a:ln w="10160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glow rad="228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  <a:outerShdw blurRad="38100" dist="3200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2006 год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Минск, 23 июня)</a:t>
                      </a:r>
                    </a:p>
                  </a:txBody>
                  <a:tcPr marL="91446" marR="91446" marT="45713" marB="4571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97237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62388" y="7305"/>
            <a:ext cx="942244" cy="972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Text Box 5"/>
          <p:cNvSpPr txBox="1">
            <a:spLocks noChangeArrowheads="1"/>
          </p:cNvSpPr>
          <p:nvPr/>
        </p:nvSpPr>
        <p:spPr bwMode="auto">
          <a:xfrm>
            <a:off x="323528" y="188640"/>
            <a:ext cx="8054123" cy="89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71450" indent="-171450"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Хронология проведения заседаний Совета коллективной безопасности,</a:t>
            </a:r>
            <a:endParaRPr lang="en-US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 на высшем уровне</a:t>
            </a:r>
            <a:endParaRPr lang="ru-RU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94306" name="Group 593"/>
          <p:cNvGraphicFramePr>
            <a:graphicFrameLocks noGrp="1"/>
          </p:cNvGraphicFramePr>
          <p:nvPr/>
        </p:nvGraphicFramePr>
        <p:xfrm>
          <a:off x="467544" y="703287"/>
          <a:ext cx="8064895" cy="6834729"/>
        </p:xfrm>
        <a:graphic>
          <a:graphicData uri="http://schemas.openxmlformats.org/drawingml/2006/table">
            <a:tbl>
              <a:tblPr/>
              <a:tblGrid>
                <a:gridCol w="1611982"/>
                <a:gridCol w="6452913"/>
              </a:tblGrid>
              <a:tr h="3050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 год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Душанбе, 6 октября)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 год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5 сентября)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 год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(внеочередная сессия, г. Москва, 4 февраля)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14 июня)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66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Неформальная встреча президентов государств-членов ОДКБ (</a:t>
                      </a:r>
                      <a:r>
                        <a:rPr kumimoji="0" lang="ru-RU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Чолпон-Ата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 Кыргызстан, 31 июля)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5561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 год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Неформальная встреча президентов государств-членов ОДКБ  (г. Москва,  8 мая)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668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1400" b="1" i="1" u="none" strike="noStrike" kern="1200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Неформальный саммит глав государств-членов Организации Договора о коллективной безопасности </a:t>
                      </a:r>
                      <a:r>
                        <a:rPr lang="ru-RU" sz="1400" b="1" i="1" u="none" strike="noStrike" kern="1200" baseline="0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(г. Ереван, 20-21 августа)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10 декабря)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66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2011 год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Неформальная встреча президентов государств-членов ОДКБ (г. Астана , Казахстан, 12 августа)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 20 декабря)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2012 год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 Москва, 19 декабря)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591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год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Неформальная встреча президентов государств-членов Организации Договора о коллективной безопасности </a:t>
                      </a:r>
                      <a:r>
                        <a:rPr kumimoji="0" lang="ru-RU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Центральноазиатского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региона (г. Бишкек, 28 мая 2013г.)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2013 год 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коллективной безопасности (г.Сочи, 23 сентября 2013 года)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29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год</a:t>
                      </a: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az-Cyrl-AZ" sz="1800" b="1" i="1" kern="1200" dirty="0" smtClean="0"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Саммит ОДКБ  (г.Астана</a:t>
                      </a:r>
                      <a:r>
                        <a:rPr lang="az-Cyrl-AZ" sz="1800" b="1" i="1" kern="1200" baseline="0" dirty="0" smtClean="0"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az-Cyrl-AZ" sz="1800" b="1" kern="1200" dirty="0" smtClean="0"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ноября 2018 года</a:t>
                      </a:r>
                      <a:r>
                        <a:rPr kumimoji="0" lang="ru-RU" sz="12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800" b="1" kern="1200" dirty="0" smtClean="0">
                        <a:solidFill>
                          <a:srgbClr val="FFC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solidFill>
                      <a:srgbClr val="C00000"/>
                    </a:solidFill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746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2471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6" marR="91446" marT="45701" marB="45701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  <a:headEnd type="none" w="med" len="med"/>
                      <a:tailEnd type="none" w="med" len="med"/>
                    </a:lnTlToBr>
                    <a:lnBlToTr>
                      <a:noFill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97239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36654" y="43799"/>
            <a:ext cx="907346" cy="936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1916832"/>
            <a:ext cx="9042648" cy="1250305"/>
          </a:xfrm>
        </p:spPr>
        <p:txBody>
          <a:bodyPr/>
          <a:lstStyle/>
          <a:p>
            <a:pPr algn="ctr"/>
            <a:r>
              <a:rPr lang="ru-RU" sz="3200" i="1" u="sng" dirty="0" smtClean="0">
                <a:ln>
                  <a:solidFill>
                    <a:srgbClr val="C0000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Тема:             Организация   Договора  о Коллективной Безопасности (ОДКБ)</a:t>
            </a:r>
            <a:r>
              <a:rPr lang="ru-RU" sz="32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2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8589" name="Заголовок 1"/>
          <p:cNvSpPr txBox="1"/>
          <p:nvPr/>
        </p:nvSpPr>
        <p:spPr bwMode="auto">
          <a:xfrm>
            <a:off x="428388" y="0"/>
            <a:ext cx="8062912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1800" b="1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Министерство образования и науки Российской Федерации</a:t>
            </a:r>
            <a:r>
              <a:rPr lang="ru-RU" sz="1800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Министерство образования и науки Республики Таджикистан</a:t>
            </a:r>
            <a:r>
              <a:rPr lang="ru-RU" sz="1800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Российско – Таджикский (Славянский) Университет</a:t>
            </a:r>
            <a:endParaRPr lang="ru-RU" sz="1800" i="1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97152" name="Рисунок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96293" y="-29548"/>
            <a:ext cx="1190013" cy="115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48590" name="Freeform: Shape 16"/>
          <p:cNvSpPr/>
          <p:nvPr/>
        </p:nvSpPr>
        <p:spPr>
          <a:xfrm>
            <a:off x="4067944" y="2996952"/>
            <a:ext cx="2232000" cy="1080000"/>
          </a:xfrm>
          <a:custGeom>
            <a:avLst/>
            <a:gdLst>
              <a:gd name="connsiteX0" fmla="*/ 1053999 w 3005979"/>
              <a:gd name="connsiteY0" fmla="*/ 1317588 h 1928744"/>
              <a:gd name="connsiteX1" fmla="*/ 894819 w 3005979"/>
              <a:gd name="connsiteY1" fmla="*/ 1459339 h 1928744"/>
              <a:gd name="connsiteX2" fmla="*/ 1128941 w 3005979"/>
              <a:gd name="connsiteY2" fmla="*/ 1459339 h 1928744"/>
              <a:gd name="connsiteX3" fmla="*/ 1053999 w 3005979"/>
              <a:gd name="connsiteY3" fmla="*/ 1317588 h 1928744"/>
              <a:gd name="connsiteX4" fmla="*/ 1065037 w 3005979"/>
              <a:gd name="connsiteY4" fmla="*/ 1258331 h 1928744"/>
              <a:gd name="connsiteX5" fmla="*/ 1075494 w 3005979"/>
              <a:gd name="connsiteY5" fmla="*/ 1280988 h 1928744"/>
              <a:gd name="connsiteX6" fmla="*/ 1174255 w 3005979"/>
              <a:gd name="connsiteY6" fmla="*/ 1468053 h 1928744"/>
              <a:gd name="connsiteX7" fmla="*/ 1188197 w 3005979"/>
              <a:gd name="connsiteY7" fmla="*/ 1494196 h 1928744"/>
              <a:gd name="connsiteX8" fmla="*/ 796639 w 3005979"/>
              <a:gd name="connsiteY8" fmla="*/ 1494196 h 1928744"/>
              <a:gd name="connsiteX9" fmla="*/ 834982 w 3005979"/>
              <a:gd name="connsiteY9" fmla="*/ 1463405 h 1928744"/>
              <a:gd name="connsiteX10" fmla="*/ 1047027 w 3005979"/>
              <a:gd name="connsiteY10" fmla="*/ 1275760 h 1928744"/>
              <a:gd name="connsiteX11" fmla="*/ 2544707 w 3005979"/>
              <a:gd name="connsiteY11" fmla="*/ 0 h 1928744"/>
              <a:gd name="connsiteX12" fmla="*/ 3005398 w 3005979"/>
              <a:gd name="connsiteY12" fmla="*/ 0 h 1928744"/>
              <a:gd name="connsiteX13" fmla="*/ 3005398 w 3005979"/>
              <a:gd name="connsiteY13" fmla="*/ 99923 h 1928744"/>
              <a:gd name="connsiteX14" fmla="*/ 2997265 w 3005979"/>
              <a:gd name="connsiteY14" fmla="*/ 105151 h 1928744"/>
              <a:gd name="connsiteX15" fmla="*/ 2879333 w 3005979"/>
              <a:gd name="connsiteY15" fmla="*/ 200427 h 1928744"/>
              <a:gd name="connsiteX16" fmla="*/ 2731772 w 3005979"/>
              <a:gd name="connsiteY16" fmla="*/ 415377 h 1928744"/>
              <a:gd name="connsiteX17" fmla="*/ 2731191 w 3005979"/>
              <a:gd name="connsiteY17" fmla="*/ 417120 h 1928744"/>
              <a:gd name="connsiteX18" fmla="*/ 2727125 w 3005979"/>
              <a:gd name="connsiteY18" fmla="*/ 425834 h 1928744"/>
              <a:gd name="connsiteX19" fmla="*/ 2726543 w 3005979"/>
              <a:gd name="connsiteY19" fmla="*/ 426996 h 1928744"/>
              <a:gd name="connsiteX20" fmla="*/ 2670192 w 3005979"/>
              <a:gd name="connsiteY20" fmla="*/ 704689 h 1928744"/>
              <a:gd name="connsiteX21" fmla="*/ 2720153 w 3005979"/>
              <a:gd name="connsiteY21" fmla="*/ 967277 h 1928744"/>
              <a:gd name="connsiteX22" fmla="*/ 2856675 w 3005979"/>
              <a:gd name="connsiteY22" fmla="*/ 1184551 h 1928744"/>
              <a:gd name="connsiteX23" fmla="*/ 2857257 w 3005979"/>
              <a:gd name="connsiteY23" fmla="*/ 1185132 h 1928744"/>
              <a:gd name="connsiteX24" fmla="*/ 2875847 w 3005979"/>
              <a:gd name="connsiteY24" fmla="*/ 1204303 h 1928744"/>
              <a:gd name="connsiteX25" fmla="*/ 2997845 w 3005979"/>
              <a:gd name="connsiteY25" fmla="*/ 1302483 h 1928744"/>
              <a:gd name="connsiteX26" fmla="*/ 3005979 w 3005979"/>
              <a:gd name="connsiteY26" fmla="*/ 1307711 h 1928744"/>
              <a:gd name="connsiteX27" fmla="*/ 3005979 w 3005979"/>
              <a:gd name="connsiteY27" fmla="*/ 1928744 h 1928744"/>
              <a:gd name="connsiteX28" fmla="*/ 3005398 w 3005979"/>
              <a:gd name="connsiteY28" fmla="*/ 1928744 h 1928744"/>
              <a:gd name="connsiteX29" fmla="*/ 2535413 w 3005979"/>
              <a:gd name="connsiteY29" fmla="*/ 1928744 h 1928744"/>
              <a:gd name="connsiteX30" fmla="*/ 2535413 w 3005979"/>
              <a:gd name="connsiteY30" fmla="*/ 756974 h 1928744"/>
              <a:gd name="connsiteX31" fmla="*/ 2426775 w 3005979"/>
              <a:gd name="connsiteY31" fmla="*/ 891173 h 1928744"/>
              <a:gd name="connsiteX32" fmla="*/ 2062522 w 3005979"/>
              <a:gd name="connsiteY32" fmla="*/ 593147 h 1928744"/>
              <a:gd name="connsiteX33" fmla="*/ 2136302 w 3005979"/>
              <a:gd name="connsiteY33" fmla="*/ 503100 h 1928744"/>
              <a:gd name="connsiteX34" fmla="*/ 1952723 w 3005979"/>
              <a:gd name="connsiteY34" fmla="*/ 472310 h 1928744"/>
              <a:gd name="connsiteX35" fmla="*/ 1761011 w 3005979"/>
              <a:gd name="connsiteY35" fmla="*/ 510652 h 1928744"/>
              <a:gd name="connsiteX36" fmla="*/ 1604155 w 3005979"/>
              <a:gd name="connsiteY36" fmla="*/ 616385 h 1928744"/>
              <a:gd name="connsiteX37" fmla="*/ 1498423 w 3005979"/>
              <a:gd name="connsiteY37" fmla="*/ 773240 h 1928744"/>
              <a:gd name="connsiteX38" fmla="*/ 1460080 w 3005979"/>
              <a:gd name="connsiteY38" fmla="*/ 964372 h 1928744"/>
              <a:gd name="connsiteX39" fmla="*/ 1498423 w 3005979"/>
              <a:gd name="connsiteY39" fmla="*/ 1155503 h 1928744"/>
              <a:gd name="connsiteX40" fmla="*/ 1604155 w 3005979"/>
              <a:gd name="connsiteY40" fmla="*/ 1312359 h 1928744"/>
              <a:gd name="connsiteX41" fmla="*/ 1761011 w 3005979"/>
              <a:gd name="connsiteY41" fmla="*/ 1418091 h 1928744"/>
              <a:gd name="connsiteX42" fmla="*/ 1952723 w 3005979"/>
              <a:gd name="connsiteY42" fmla="*/ 1456434 h 1928744"/>
              <a:gd name="connsiteX43" fmla="*/ 2143854 w 3005979"/>
              <a:gd name="connsiteY43" fmla="*/ 1418091 h 1928744"/>
              <a:gd name="connsiteX44" fmla="*/ 2300710 w 3005979"/>
              <a:gd name="connsiteY44" fmla="*/ 1312359 h 1928744"/>
              <a:gd name="connsiteX45" fmla="*/ 2406442 w 3005979"/>
              <a:gd name="connsiteY45" fmla="*/ 1156085 h 1928744"/>
              <a:gd name="connsiteX46" fmla="*/ 2444785 w 3005979"/>
              <a:gd name="connsiteY46" fmla="*/ 964953 h 1928744"/>
              <a:gd name="connsiteX47" fmla="*/ 2440718 w 3005979"/>
              <a:gd name="connsiteY47" fmla="*/ 898144 h 1928744"/>
              <a:gd name="connsiteX48" fmla="*/ 2439556 w 3005979"/>
              <a:gd name="connsiteY48" fmla="*/ 890011 h 1928744"/>
              <a:gd name="connsiteX49" fmla="*/ 2445946 w 3005979"/>
              <a:gd name="connsiteY49" fmla="*/ 883620 h 1928744"/>
              <a:gd name="connsiteX50" fmla="*/ 2525536 w 3005979"/>
              <a:gd name="connsiteY50" fmla="*/ 784279 h 1928744"/>
              <a:gd name="connsiteX51" fmla="*/ 2525536 w 3005979"/>
              <a:gd name="connsiteY51" fmla="*/ 1735870 h 1928744"/>
              <a:gd name="connsiteX52" fmla="*/ 2518565 w 3005979"/>
              <a:gd name="connsiteY52" fmla="*/ 1741098 h 1928744"/>
              <a:gd name="connsiteX53" fmla="*/ 2326272 w 3005979"/>
              <a:gd name="connsiteY53" fmla="*/ 1850897 h 1928744"/>
              <a:gd name="connsiteX54" fmla="*/ 1951561 w 3005979"/>
              <a:gd name="connsiteY54" fmla="*/ 1926420 h 1928744"/>
              <a:gd name="connsiteX55" fmla="*/ 1851638 w 3005979"/>
              <a:gd name="connsiteY55" fmla="*/ 1921773 h 1928744"/>
              <a:gd name="connsiteX56" fmla="*/ 121579 w 3005979"/>
              <a:gd name="connsiteY56" fmla="*/ 1921773 h 1928744"/>
              <a:gd name="connsiteX57" fmla="*/ 121579 w 3005979"/>
              <a:gd name="connsiteY57" fmla="*/ 1433196 h 1928744"/>
              <a:gd name="connsiteX58" fmla="*/ 129713 w 3005979"/>
              <a:gd name="connsiteY58" fmla="*/ 1427968 h 1928744"/>
              <a:gd name="connsiteX59" fmla="*/ 468404 w 3005979"/>
              <a:gd name="connsiteY59" fmla="*/ 1199655 h 1928744"/>
              <a:gd name="connsiteX60" fmla="*/ 728088 w 3005979"/>
              <a:gd name="connsiteY60" fmla="*/ 978315 h 1928744"/>
              <a:gd name="connsiteX61" fmla="*/ 893076 w 3005979"/>
              <a:gd name="connsiteY61" fmla="*/ 786021 h 1928744"/>
              <a:gd name="connsiteX62" fmla="*/ 948847 w 3005979"/>
              <a:gd name="connsiteY62" fmla="*/ 654147 h 1928744"/>
              <a:gd name="connsiteX63" fmla="*/ 897724 w 3005979"/>
              <a:gd name="connsiteY63" fmla="*/ 526919 h 1928744"/>
              <a:gd name="connsiteX64" fmla="*/ 771078 w 3005979"/>
              <a:gd name="connsiteY64" fmla="*/ 475215 h 1928744"/>
              <a:gd name="connsiteX65" fmla="*/ 643851 w 3005979"/>
              <a:gd name="connsiteY65" fmla="*/ 527500 h 1928744"/>
              <a:gd name="connsiteX66" fmla="*/ 592727 w 3005979"/>
              <a:gd name="connsiteY66" fmla="*/ 656470 h 1928744"/>
              <a:gd name="connsiteX67" fmla="*/ 592727 w 3005979"/>
              <a:gd name="connsiteY67" fmla="*/ 673899 h 1928744"/>
              <a:gd name="connsiteX68" fmla="*/ 378938 w 3005979"/>
              <a:gd name="connsiteY68" fmla="*/ 673899 h 1928744"/>
              <a:gd name="connsiteX69" fmla="*/ 361510 w 3005979"/>
              <a:gd name="connsiteY69" fmla="*/ 656470 h 1928744"/>
              <a:gd name="connsiteX70" fmla="*/ 378938 w 3005979"/>
              <a:gd name="connsiteY70" fmla="*/ 639042 h 1928744"/>
              <a:gd name="connsiteX71" fmla="*/ 558451 w 3005979"/>
              <a:gd name="connsiteY71" fmla="*/ 639042 h 1928744"/>
              <a:gd name="connsiteX72" fmla="*/ 618870 w 3005979"/>
              <a:gd name="connsiteY72" fmla="*/ 503100 h 1928744"/>
              <a:gd name="connsiteX73" fmla="*/ 771078 w 3005979"/>
              <a:gd name="connsiteY73" fmla="*/ 440358 h 1928744"/>
              <a:gd name="connsiteX74" fmla="*/ 922124 w 3005979"/>
              <a:gd name="connsiteY74" fmla="*/ 502519 h 1928744"/>
              <a:gd name="connsiteX75" fmla="*/ 983704 w 3005979"/>
              <a:gd name="connsiteY75" fmla="*/ 654147 h 1928744"/>
              <a:gd name="connsiteX76" fmla="*/ 921543 w 3005979"/>
              <a:gd name="connsiteY76" fmla="*/ 805193 h 1928744"/>
              <a:gd name="connsiteX77" fmla="*/ 751907 w 3005979"/>
              <a:gd name="connsiteY77" fmla="*/ 1002715 h 1928744"/>
              <a:gd name="connsiteX78" fmla="*/ 488738 w 3005979"/>
              <a:gd name="connsiteY78" fmla="*/ 1227541 h 1928744"/>
              <a:gd name="connsiteX79" fmla="*/ 155274 w 3005979"/>
              <a:gd name="connsiteY79" fmla="*/ 1452948 h 1928744"/>
              <a:gd name="connsiteX80" fmla="*/ 155274 w 3005979"/>
              <a:gd name="connsiteY80" fmla="*/ 1886916 h 1928744"/>
              <a:gd name="connsiteX81" fmla="*/ 1852219 w 3005979"/>
              <a:gd name="connsiteY81" fmla="*/ 1886916 h 1928744"/>
              <a:gd name="connsiteX82" fmla="*/ 1852800 w 3005979"/>
              <a:gd name="connsiteY82" fmla="*/ 1886916 h 1928744"/>
              <a:gd name="connsiteX83" fmla="*/ 1949819 w 3005979"/>
              <a:gd name="connsiteY83" fmla="*/ 1891563 h 1928744"/>
              <a:gd name="connsiteX84" fmla="*/ 2310586 w 3005979"/>
              <a:gd name="connsiteY84" fmla="*/ 1818945 h 1928744"/>
              <a:gd name="connsiteX85" fmla="*/ 2489517 w 3005979"/>
              <a:gd name="connsiteY85" fmla="*/ 1717860 h 1928744"/>
              <a:gd name="connsiteX86" fmla="*/ 2489517 w 3005979"/>
              <a:gd name="connsiteY86" fmla="*/ 882458 h 1928744"/>
              <a:gd name="connsiteX87" fmla="*/ 2474413 w 3005979"/>
              <a:gd name="connsiteY87" fmla="*/ 901049 h 1928744"/>
              <a:gd name="connsiteX88" fmla="*/ 2477899 w 3005979"/>
              <a:gd name="connsiteY88" fmla="*/ 964372 h 1928744"/>
              <a:gd name="connsiteX89" fmla="*/ 2436651 w 3005979"/>
              <a:gd name="connsiteY89" fmla="*/ 1169446 h 1928744"/>
              <a:gd name="connsiteX90" fmla="*/ 2323367 w 3005979"/>
              <a:gd name="connsiteY90" fmla="*/ 1336759 h 1928744"/>
              <a:gd name="connsiteX91" fmla="*/ 2156054 w 3005979"/>
              <a:gd name="connsiteY91" fmla="*/ 1450044 h 1928744"/>
              <a:gd name="connsiteX92" fmla="*/ 1951561 w 3005979"/>
              <a:gd name="connsiteY92" fmla="*/ 1491291 h 1928744"/>
              <a:gd name="connsiteX93" fmla="*/ 1746487 w 3005979"/>
              <a:gd name="connsiteY93" fmla="*/ 1450044 h 1928744"/>
              <a:gd name="connsiteX94" fmla="*/ 1579174 w 3005979"/>
              <a:gd name="connsiteY94" fmla="*/ 1336759 h 1928744"/>
              <a:gd name="connsiteX95" fmla="*/ 1465890 w 3005979"/>
              <a:gd name="connsiteY95" fmla="*/ 1169446 h 1928744"/>
              <a:gd name="connsiteX96" fmla="*/ 1424642 w 3005979"/>
              <a:gd name="connsiteY96" fmla="*/ 964953 h 1928744"/>
              <a:gd name="connsiteX97" fmla="*/ 1465890 w 3005979"/>
              <a:gd name="connsiteY97" fmla="*/ 759879 h 1928744"/>
              <a:gd name="connsiteX98" fmla="*/ 1579174 w 3005979"/>
              <a:gd name="connsiteY98" fmla="*/ 592566 h 1928744"/>
              <a:gd name="connsiteX99" fmla="*/ 1746487 w 3005979"/>
              <a:gd name="connsiteY99" fmla="*/ 479281 h 1928744"/>
              <a:gd name="connsiteX100" fmla="*/ 1951561 w 3005979"/>
              <a:gd name="connsiteY100" fmla="*/ 438034 h 1928744"/>
              <a:gd name="connsiteX101" fmla="*/ 2170578 w 3005979"/>
              <a:gd name="connsiteY101" fmla="*/ 478701 h 1928744"/>
              <a:gd name="connsiteX102" fmla="*/ 2193816 w 3005979"/>
              <a:gd name="connsiteY102" fmla="*/ 486834 h 1928744"/>
              <a:gd name="connsiteX103" fmla="*/ 2110740 w 3005979"/>
              <a:gd name="connsiteY103" fmla="*/ 589081 h 1928744"/>
              <a:gd name="connsiteX104" fmla="*/ 2420966 w 3005979"/>
              <a:gd name="connsiteY104" fmla="*/ 842954 h 1928744"/>
              <a:gd name="connsiteX105" fmla="*/ 2432585 w 3005979"/>
              <a:gd name="connsiteY105" fmla="*/ 828431 h 1928744"/>
              <a:gd name="connsiteX106" fmla="*/ 2569107 w 3005979"/>
              <a:gd name="connsiteY106" fmla="*/ 658213 h 1928744"/>
              <a:gd name="connsiteX107" fmla="*/ 2569107 w 3005979"/>
              <a:gd name="connsiteY107" fmla="*/ 1893887 h 1928744"/>
              <a:gd name="connsiteX108" fmla="*/ 2969379 w 3005979"/>
              <a:gd name="connsiteY108" fmla="*/ 1893887 h 1928744"/>
              <a:gd name="connsiteX109" fmla="*/ 2969379 w 3005979"/>
              <a:gd name="connsiteY109" fmla="*/ 1326302 h 1928744"/>
              <a:gd name="connsiteX110" fmla="*/ 2849705 w 3005979"/>
              <a:gd name="connsiteY110" fmla="*/ 1229284 h 1928744"/>
              <a:gd name="connsiteX111" fmla="*/ 2829371 w 3005979"/>
              <a:gd name="connsiteY111" fmla="*/ 1207789 h 1928744"/>
              <a:gd name="connsiteX112" fmla="*/ 2686459 w 3005979"/>
              <a:gd name="connsiteY112" fmla="*/ 980057 h 1928744"/>
              <a:gd name="connsiteX113" fmla="*/ 2634173 w 3005979"/>
              <a:gd name="connsiteY113" fmla="*/ 704689 h 1928744"/>
              <a:gd name="connsiteX114" fmla="*/ 2693430 w 3005979"/>
              <a:gd name="connsiteY114" fmla="*/ 413634 h 1928744"/>
              <a:gd name="connsiteX115" fmla="*/ 2699239 w 3005979"/>
              <a:gd name="connsiteY115" fmla="*/ 400854 h 1928744"/>
              <a:gd name="connsiteX116" fmla="*/ 2853771 w 3005979"/>
              <a:gd name="connsiteY116" fmla="*/ 176608 h 1928744"/>
              <a:gd name="connsiteX117" fmla="*/ 2969960 w 3005979"/>
              <a:gd name="connsiteY117" fmla="*/ 81333 h 1928744"/>
              <a:gd name="connsiteX118" fmla="*/ 2969960 w 3005979"/>
              <a:gd name="connsiteY118" fmla="*/ 34857 h 1928744"/>
              <a:gd name="connsiteX119" fmla="*/ 2560393 w 3005979"/>
              <a:gd name="connsiteY119" fmla="*/ 34857 h 1928744"/>
              <a:gd name="connsiteX120" fmla="*/ 2443041 w 3005979"/>
              <a:gd name="connsiteY120" fmla="*/ 179513 h 1928744"/>
              <a:gd name="connsiteX121" fmla="*/ 2430261 w 3005979"/>
              <a:gd name="connsiteY121" fmla="*/ 172541 h 1928744"/>
              <a:gd name="connsiteX122" fmla="*/ 2311748 w 3005979"/>
              <a:gd name="connsiteY122" fmla="*/ 110380 h 1928744"/>
              <a:gd name="connsiteX123" fmla="*/ 1950980 w 3005979"/>
              <a:gd name="connsiteY123" fmla="*/ 37181 h 1928744"/>
              <a:gd name="connsiteX124" fmla="*/ 1590793 w 3005979"/>
              <a:gd name="connsiteY124" fmla="*/ 110380 h 1928744"/>
              <a:gd name="connsiteX125" fmla="*/ 1295091 w 3005979"/>
              <a:gd name="connsiteY125" fmla="*/ 301511 h 1928744"/>
              <a:gd name="connsiteX126" fmla="*/ 1280568 w 3005979"/>
              <a:gd name="connsiteY126" fmla="*/ 314292 h 1928744"/>
              <a:gd name="connsiteX127" fmla="*/ 1269530 w 3005979"/>
              <a:gd name="connsiteY127" fmla="*/ 298607 h 1928744"/>
              <a:gd name="connsiteX128" fmla="*/ 1204464 w 3005979"/>
              <a:gd name="connsiteY128" fmla="*/ 220760 h 1928744"/>
              <a:gd name="connsiteX129" fmla="*/ 1009846 w 3005979"/>
              <a:gd name="connsiteY129" fmla="*/ 88304 h 1928744"/>
              <a:gd name="connsiteX130" fmla="*/ 771659 w 3005979"/>
              <a:gd name="connsiteY130" fmla="*/ 40085 h 1928744"/>
              <a:gd name="connsiteX131" fmla="*/ 532890 w 3005979"/>
              <a:gd name="connsiteY131" fmla="*/ 88885 h 1928744"/>
              <a:gd name="connsiteX132" fmla="*/ 337110 w 3005979"/>
              <a:gd name="connsiteY132" fmla="*/ 221341 h 1928744"/>
              <a:gd name="connsiteX133" fmla="*/ 204654 w 3005979"/>
              <a:gd name="connsiteY133" fmla="*/ 417120 h 1928744"/>
              <a:gd name="connsiteX134" fmla="*/ 155855 w 3005979"/>
              <a:gd name="connsiteY134" fmla="*/ 655889 h 1928744"/>
              <a:gd name="connsiteX135" fmla="*/ 155855 w 3005979"/>
              <a:gd name="connsiteY135" fmla="*/ 673318 h 1928744"/>
              <a:gd name="connsiteX136" fmla="*/ 0 w 3005979"/>
              <a:gd name="connsiteY136" fmla="*/ 673318 h 1928744"/>
              <a:gd name="connsiteX137" fmla="*/ 0 w 3005979"/>
              <a:gd name="connsiteY137" fmla="*/ 638461 h 1928744"/>
              <a:gd name="connsiteX138" fmla="*/ 121579 w 3005979"/>
              <a:gd name="connsiteY138" fmla="*/ 638461 h 1928744"/>
              <a:gd name="connsiteX139" fmla="*/ 172703 w 3005979"/>
              <a:gd name="connsiteY139" fmla="*/ 403177 h 1928744"/>
              <a:gd name="connsiteX140" fmla="*/ 312711 w 3005979"/>
              <a:gd name="connsiteY140" fmla="*/ 196360 h 1928744"/>
              <a:gd name="connsiteX141" fmla="*/ 518947 w 3005979"/>
              <a:gd name="connsiteY141" fmla="*/ 56352 h 1928744"/>
              <a:gd name="connsiteX142" fmla="*/ 771659 w 3005979"/>
              <a:gd name="connsiteY142" fmla="*/ 4648 h 1928744"/>
              <a:gd name="connsiteX143" fmla="*/ 1023789 w 3005979"/>
              <a:gd name="connsiteY143" fmla="*/ 56352 h 1928744"/>
              <a:gd name="connsiteX144" fmla="*/ 1228864 w 3005979"/>
              <a:gd name="connsiteY144" fmla="*/ 196360 h 1928744"/>
              <a:gd name="connsiteX145" fmla="*/ 1286378 w 3005979"/>
              <a:gd name="connsiteY145" fmla="*/ 263169 h 1928744"/>
              <a:gd name="connsiteX146" fmla="*/ 1576851 w 3005979"/>
              <a:gd name="connsiteY146" fmla="*/ 79009 h 1928744"/>
              <a:gd name="connsiteX147" fmla="*/ 1950980 w 3005979"/>
              <a:gd name="connsiteY147" fmla="*/ 2905 h 1928744"/>
              <a:gd name="connsiteX148" fmla="*/ 2325691 w 3005979"/>
              <a:gd name="connsiteY148" fmla="*/ 79009 h 1928744"/>
              <a:gd name="connsiteX149" fmla="*/ 2434327 w 3005979"/>
              <a:gd name="connsiteY149" fmla="*/ 135361 h 192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3005979" h="1928744">
                <a:moveTo>
                  <a:pt x="1053999" y="1317588"/>
                </a:moveTo>
                <a:cubicBezTo>
                  <a:pt x="1006361" y="1363482"/>
                  <a:pt x="952914" y="1411120"/>
                  <a:pt x="894819" y="1459339"/>
                </a:cubicBezTo>
                <a:lnTo>
                  <a:pt x="1128941" y="1459339"/>
                </a:lnTo>
                <a:cubicBezTo>
                  <a:pt x="1101055" y="1408796"/>
                  <a:pt x="1073170" y="1357092"/>
                  <a:pt x="1053999" y="1317588"/>
                </a:cubicBezTo>
                <a:close/>
                <a:moveTo>
                  <a:pt x="1065037" y="1258331"/>
                </a:moveTo>
                <a:lnTo>
                  <a:pt x="1075494" y="1280988"/>
                </a:lnTo>
                <a:cubicBezTo>
                  <a:pt x="1095827" y="1326302"/>
                  <a:pt x="1137074" y="1401244"/>
                  <a:pt x="1174255" y="1468053"/>
                </a:cubicBezTo>
                <a:lnTo>
                  <a:pt x="1188197" y="1494196"/>
                </a:lnTo>
                <a:lnTo>
                  <a:pt x="796639" y="1494196"/>
                </a:lnTo>
                <a:lnTo>
                  <a:pt x="834982" y="1463405"/>
                </a:lnTo>
                <a:cubicBezTo>
                  <a:pt x="914572" y="1399501"/>
                  <a:pt x="986028" y="1336178"/>
                  <a:pt x="1047027" y="1275760"/>
                </a:cubicBezTo>
                <a:close/>
                <a:moveTo>
                  <a:pt x="2544707" y="0"/>
                </a:moveTo>
                <a:lnTo>
                  <a:pt x="3005398" y="0"/>
                </a:lnTo>
                <a:lnTo>
                  <a:pt x="3005398" y="99923"/>
                </a:lnTo>
                <a:lnTo>
                  <a:pt x="2997265" y="105151"/>
                </a:lnTo>
                <a:cubicBezTo>
                  <a:pt x="2954275" y="132456"/>
                  <a:pt x="2914771" y="164408"/>
                  <a:pt x="2879333" y="200427"/>
                </a:cubicBezTo>
                <a:cubicBezTo>
                  <a:pt x="2817752" y="262007"/>
                  <a:pt x="2768372" y="334044"/>
                  <a:pt x="2731772" y="415377"/>
                </a:cubicBezTo>
                <a:lnTo>
                  <a:pt x="2731191" y="417120"/>
                </a:lnTo>
                <a:cubicBezTo>
                  <a:pt x="2730029" y="419444"/>
                  <a:pt x="2728287" y="422348"/>
                  <a:pt x="2727125" y="425834"/>
                </a:cubicBezTo>
                <a:lnTo>
                  <a:pt x="2726543" y="426996"/>
                </a:lnTo>
                <a:cubicBezTo>
                  <a:pt x="2689363" y="512976"/>
                  <a:pt x="2670192" y="606509"/>
                  <a:pt x="2670192" y="704689"/>
                </a:cubicBezTo>
                <a:cubicBezTo>
                  <a:pt x="2670192" y="797059"/>
                  <a:pt x="2687039" y="885363"/>
                  <a:pt x="2720153" y="967277"/>
                </a:cubicBezTo>
                <a:cubicBezTo>
                  <a:pt x="2753267" y="1049771"/>
                  <a:pt x="2799161" y="1122970"/>
                  <a:pt x="2856675" y="1184551"/>
                </a:cubicBezTo>
                <a:lnTo>
                  <a:pt x="2857257" y="1185132"/>
                </a:lnTo>
                <a:cubicBezTo>
                  <a:pt x="2863066" y="1192103"/>
                  <a:pt x="2869457" y="1198493"/>
                  <a:pt x="2875847" y="1204303"/>
                </a:cubicBezTo>
                <a:cubicBezTo>
                  <a:pt x="2911285" y="1239741"/>
                  <a:pt x="2952531" y="1272855"/>
                  <a:pt x="2997845" y="1302483"/>
                </a:cubicBezTo>
                <a:lnTo>
                  <a:pt x="3005979" y="1307711"/>
                </a:lnTo>
                <a:lnTo>
                  <a:pt x="3005979" y="1928744"/>
                </a:lnTo>
                <a:lnTo>
                  <a:pt x="3005398" y="1928744"/>
                </a:lnTo>
                <a:lnTo>
                  <a:pt x="2535413" y="1928744"/>
                </a:lnTo>
                <a:lnTo>
                  <a:pt x="2535413" y="756974"/>
                </a:lnTo>
                <a:lnTo>
                  <a:pt x="2426775" y="891173"/>
                </a:lnTo>
                <a:lnTo>
                  <a:pt x="2062522" y="593147"/>
                </a:lnTo>
                <a:lnTo>
                  <a:pt x="2136302" y="503100"/>
                </a:lnTo>
                <a:cubicBezTo>
                  <a:pt x="2067750" y="482186"/>
                  <a:pt x="1995132" y="472310"/>
                  <a:pt x="1952723" y="472310"/>
                </a:cubicBezTo>
                <a:cubicBezTo>
                  <a:pt x="1885333" y="472310"/>
                  <a:pt x="1820848" y="485091"/>
                  <a:pt x="1761011" y="510652"/>
                </a:cubicBezTo>
                <a:cubicBezTo>
                  <a:pt x="1701173" y="536795"/>
                  <a:pt x="1648307" y="572233"/>
                  <a:pt x="1604155" y="616385"/>
                </a:cubicBezTo>
                <a:cubicBezTo>
                  <a:pt x="1560003" y="660537"/>
                  <a:pt x="1524566" y="713403"/>
                  <a:pt x="1498423" y="773240"/>
                </a:cubicBezTo>
                <a:cubicBezTo>
                  <a:pt x="1472861" y="833078"/>
                  <a:pt x="1460080" y="897563"/>
                  <a:pt x="1460080" y="964372"/>
                </a:cubicBezTo>
                <a:cubicBezTo>
                  <a:pt x="1460080" y="1031181"/>
                  <a:pt x="1472861" y="1095666"/>
                  <a:pt x="1498423" y="1155503"/>
                </a:cubicBezTo>
                <a:cubicBezTo>
                  <a:pt x="1524566" y="1215922"/>
                  <a:pt x="1558841" y="1267045"/>
                  <a:pt x="1604155" y="1312359"/>
                </a:cubicBezTo>
                <a:cubicBezTo>
                  <a:pt x="1648888" y="1357092"/>
                  <a:pt x="1701754" y="1393111"/>
                  <a:pt x="1761011" y="1418091"/>
                </a:cubicBezTo>
                <a:cubicBezTo>
                  <a:pt x="1819686" y="1443653"/>
                  <a:pt x="1884171" y="1456434"/>
                  <a:pt x="1952723" y="1456434"/>
                </a:cubicBezTo>
                <a:cubicBezTo>
                  <a:pt x="2020693" y="1456434"/>
                  <a:pt x="2085179" y="1443653"/>
                  <a:pt x="2143854" y="1418091"/>
                </a:cubicBezTo>
                <a:cubicBezTo>
                  <a:pt x="2202530" y="1393111"/>
                  <a:pt x="2255396" y="1357673"/>
                  <a:pt x="2300710" y="1312359"/>
                </a:cubicBezTo>
                <a:cubicBezTo>
                  <a:pt x="2346024" y="1267045"/>
                  <a:pt x="2381462" y="1214179"/>
                  <a:pt x="2406442" y="1156085"/>
                </a:cubicBezTo>
                <a:cubicBezTo>
                  <a:pt x="2432004" y="1097409"/>
                  <a:pt x="2444785" y="1032924"/>
                  <a:pt x="2444785" y="964953"/>
                </a:cubicBezTo>
                <a:cubicBezTo>
                  <a:pt x="2444785" y="943458"/>
                  <a:pt x="2443623" y="921963"/>
                  <a:pt x="2440718" y="898144"/>
                </a:cubicBezTo>
                <a:lnTo>
                  <a:pt x="2439556" y="890011"/>
                </a:lnTo>
                <a:lnTo>
                  <a:pt x="2445946" y="883620"/>
                </a:lnTo>
                <a:lnTo>
                  <a:pt x="2525536" y="784279"/>
                </a:lnTo>
                <a:lnTo>
                  <a:pt x="2525536" y="1735870"/>
                </a:lnTo>
                <a:lnTo>
                  <a:pt x="2518565" y="1741098"/>
                </a:lnTo>
                <a:cubicBezTo>
                  <a:pt x="2459889" y="1783507"/>
                  <a:pt x="2395404" y="1820107"/>
                  <a:pt x="2326272" y="1850897"/>
                </a:cubicBezTo>
                <a:cubicBezTo>
                  <a:pt x="2209501" y="1900859"/>
                  <a:pt x="2083436" y="1926420"/>
                  <a:pt x="1951561" y="1926420"/>
                </a:cubicBezTo>
                <a:cubicBezTo>
                  <a:pt x="1917866" y="1926420"/>
                  <a:pt x="1884753" y="1924677"/>
                  <a:pt x="1851638" y="1921773"/>
                </a:cubicBezTo>
                <a:lnTo>
                  <a:pt x="121579" y="1921773"/>
                </a:lnTo>
                <a:lnTo>
                  <a:pt x="121579" y="1433196"/>
                </a:lnTo>
                <a:lnTo>
                  <a:pt x="129713" y="1427968"/>
                </a:lnTo>
                <a:cubicBezTo>
                  <a:pt x="252292" y="1353607"/>
                  <a:pt x="366158" y="1276922"/>
                  <a:pt x="468404" y="1199655"/>
                </a:cubicBezTo>
                <a:cubicBezTo>
                  <a:pt x="568327" y="1123552"/>
                  <a:pt x="656050" y="1049190"/>
                  <a:pt x="728088" y="978315"/>
                </a:cubicBezTo>
                <a:cubicBezTo>
                  <a:pt x="799544" y="907439"/>
                  <a:pt x="854734" y="842954"/>
                  <a:pt x="893076" y="786021"/>
                </a:cubicBezTo>
                <a:cubicBezTo>
                  <a:pt x="930257" y="730832"/>
                  <a:pt x="948847" y="686680"/>
                  <a:pt x="948847" y="654147"/>
                </a:cubicBezTo>
                <a:cubicBezTo>
                  <a:pt x="948847" y="603604"/>
                  <a:pt x="932000" y="561776"/>
                  <a:pt x="897724" y="526919"/>
                </a:cubicBezTo>
                <a:cubicBezTo>
                  <a:pt x="862867" y="492062"/>
                  <a:pt x="821620" y="475215"/>
                  <a:pt x="771078" y="475215"/>
                </a:cubicBezTo>
                <a:cubicBezTo>
                  <a:pt x="720535" y="475215"/>
                  <a:pt x="679288" y="492062"/>
                  <a:pt x="643851" y="527500"/>
                </a:cubicBezTo>
                <a:cubicBezTo>
                  <a:pt x="609575" y="562938"/>
                  <a:pt x="592727" y="604766"/>
                  <a:pt x="592727" y="656470"/>
                </a:cubicBezTo>
                <a:lnTo>
                  <a:pt x="592727" y="673899"/>
                </a:lnTo>
                <a:lnTo>
                  <a:pt x="378938" y="673899"/>
                </a:lnTo>
                <a:cubicBezTo>
                  <a:pt x="369063" y="673899"/>
                  <a:pt x="361510" y="666346"/>
                  <a:pt x="361510" y="656470"/>
                </a:cubicBezTo>
                <a:cubicBezTo>
                  <a:pt x="361510" y="646594"/>
                  <a:pt x="369063" y="639042"/>
                  <a:pt x="378938" y="639042"/>
                </a:cubicBezTo>
                <a:lnTo>
                  <a:pt x="558451" y="639042"/>
                </a:lnTo>
                <a:cubicBezTo>
                  <a:pt x="561937" y="586757"/>
                  <a:pt x="582270" y="540862"/>
                  <a:pt x="618870" y="503100"/>
                </a:cubicBezTo>
                <a:cubicBezTo>
                  <a:pt x="660698" y="461272"/>
                  <a:pt x="711821" y="440358"/>
                  <a:pt x="771078" y="440358"/>
                </a:cubicBezTo>
                <a:cubicBezTo>
                  <a:pt x="830334" y="440358"/>
                  <a:pt x="881458" y="461272"/>
                  <a:pt x="922124" y="502519"/>
                </a:cubicBezTo>
                <a:cubicBezTo>
                  <a:pt x="962790" y="543767"/>
                  <a:pt x="983704" y="594890"/>
                  <a:pt x="983704" y="654147"/>
                </a:cubicBezTo>
                <a:cubicBezTo>
                  <a:pt x="983704" y="693651"/>
                  <a:pt x="962790" y="744774"/>
                  <a:pt x="921543" y="805193"/>
                </a:cubicBezTo>
                <a:cubicBezTo>
                  <a:pt x="881458" y="864449"/>
                  <a:pt x="826267" y="928934"/>
                  <a:pt x="751907" y="1002715"/>
                </a:cubicBezTo>
                <a:cubicBezTo>
                  <a:pt x="678707" y="1074752"/>
                  <a:pt x="589822" y="1150275"/>
                  <a:pt x="488738" y="1227541"/>
                </a:cubicBezTo>
                <a:cubicBezTo>
                  <a:pt x="387653" y="1303645"/>
                  <a:pt x="275530" y="1379749"/>
                  <a:pt x="155274" y="1452948"/>
                </a:cubicBezTo>
                <a:lnTo>
                  <a:pt x="155274" y="1886916"/>
                </a:lnTo>
                <a:lnTo>
                  <a:pt x="1852219" y="1886916"/>
                </a:lnTo>
                <a:lnTo>
                  <a:pt x="1852800" y="1886916"/>
                </a:lnTo>
                <a:cubicBezTo>
                  <a:pt x="1884753" y="1890401"/>
                  <a:pt x="1917285" y="1891563"/>
                  <a:pt x="1949819" y="1891563"/>
                </a:cubicBezTo>
                <a:cubicBezTo>
                  <a:pt x="2077046" y="1891563"/>
                  <a:pt x="2198464" y="1867164"/>
                  <a:pt x="2310586" y="1818945"/>
                </a:cubicBezTo>
                <a:cubicBezTo>
                  <a:pt x="2374490" y="1790479"/>
                  <a:pt x="2434909" y="1756784"/>
                  <a:pt x="2489517" y="1717860"/>
                </a:cubicBezTo>
                <a:lnTo>
                  <a:pt x="2489517" y="882458"/>
                </a:lnTo>
                <a:lnTo>
                  <a:pt x="2474413" y="901049"/>
                </a:lnTo>
                <a:cubicBezTo>
                  <a:pt x="2476737" y="923125"/>
                  <a:pt x="2477899" y="944039"/>
                  <a:pt x="2477899" y="964372"/>
                </a:cubicBezTo>
                <a:cubicBezTo>
                  <a:pt x="2477899" y="1036990"/>
                  <a:pt x="2463956" y="1106123"/>
                  <a:pt x="2436651" y="1169446"/>
                </a:cubicBezTo>
                <a:cubicBezTo>
                  <a:pt x="2409928" y="1232188"/>
                  <a:pt x="2372167" y="1288541"/>
                  <a:pt x="2323367" y="1336759"/>
                </a:cubicBezTo>
                <a:cubicBezTo>
                  <a:pt x="2274567" y="1385558"/>
                  <a:pt x="2218215" y="1423320"/>
                  <a:pt x="2156054" y="1450044"/>
                </a:cubicBezTo>
                <a:cubicBezTo>
                  <a:pt x="2093312" y="1477348"/>
                  <a:pt x="2024180" y="1491291"/>
                  <a:pt x="1951561" y="1491291"/>
                </a:cubicBezTo>
                <a:cubicBezTo>
                  <a:pt x="1878362" y="1491291"/>
                  <a:pt x="1809229" y="1477348"/>
                  <a:pt x="1746487" y="1450044"/>
                </a:cubicBezTo>
                <a:cubicBezTo>
                  <a:pt x="1683744" y="1423320"/>
                  <a:pt x="1627393" y="1384978"/>
                  <a:pt x="1579174" y="1336759"/>
                </a:cubicBezTo>
                <a:cubicBezTo>
                  <a:pt x="1530956" y="1288541"/>
                  <a:pt x="1493775" y="1233932"/>
                  <a:pt x="1465890" y="1169446"/>
                </a:cubicBezTo>
                <a:cubicBezTo>
                  <a:pt x="1438586" y="1104961"/>
                  <a:pt x="1424642" y="1036410"/>
                  <a:pt x="1424642" y="964953"/>
                </a:cubicBezTo>
                <a:cubicBezTo>
                  <a:pt x="1424642" y="892915"/>
                  <a:pt x="1438586" y="823783"/>
                  <a:pt x="1465890" y="759879"/>
                </a:cubicBezTo>
                <a:cubicBezTo>
                  <a:pt x="1493775" y="695975"/>
                  <a:pt x="1532118" y="639623"/>
                  <a:pt x="1579174" y="592566"/>
                </a:cubicBezTo>
                <a:cubicBezTo>
                  <a:pt x="1626231" y="545509"/>
                  <a:pt x="1682583" y="507167"/>
                  <a:pt x="1746487" y="479281"/>
                </a:cubicBezTo>
                <a:cubicBezTo>
                  <a:pt x="1810972" y="451977"/>
                  <a:pt x="1880105" y="438034"/>
                  <a:pt x="1951561" y="438034"/>
                </a:cubicBezTo>
                <a:cubicBezTo>
                  <a:pt x="2001522" y="438034"/>
                  <a:pt x="2091569" y="450815"/>
                  <a:pt x="2170578" y="478701"/>
                </a:cubicBezTo>
                <a:lnTo>
                  <a:pt x="2193816" y="486834"/>
                </a:lnTo>
                <a:lnTo>
                  <a:pt x="2110740" y="589081"/>
                </a:lnTo>
                <a:lnTo>
                  <a:pt x="2420966" y="842954"/>
                </a:lnTo>
                <a:lnTo>
                  <a:pt x="2432585" y="828431"/>
                </a:lnTo>
                <a:lnTo>
                  <a:pt x="2569107" y="658213"/>
                </a:lnTo>
                <a:lnTo>
                  <a:pt x="2569107" y="1893887"/>
                </a:lnTo>
                <a:lnTo>
                  <a:pt x="2969379" y="1893887"/>
                </a:lnTo>
                <a:lnTo>
                  <a:pt x="2969379" y="1326302"/>
                </a:lnTo>
                <a:cubicBezTo>
                  <a:pt x="2925227" y="1296674"/>
                  <a:pt x="2884561" y="1264141"/>
                  <a:pt x="2849705" y="1229284"/>
                </a:cubicBezTo>
                <a:cubicBezTo>
                  <a:pt x="2843314" y="1222893"/>
                  <a:pt x="2836342" y="1215922"/>
                  <a:pt x="2829371" y="1207789"/>
                </a:cubicBezTo>
                <a:cubicBezTo>
                  <a:pt x="2768953" y="1143304"/>
                  <a:pt x="2720734" y="1066619"/>
                  <a:pt x="2686459" y="980057"/>
                </a:cubicBezTo>
                <a:cubicBezTo>
                  <a:pt x="2651602" y="894077"/>
                  <a:pt x="2634173" y="801707"/>
                  <a:pt x="2634173" y="704689"/>
                </a:cubicBezTo>
                <a:cubicBezTo>
                  <a:pt x="2634173" y="601861"/>
                  <a:pt x="2653925" y="503681"/>
                  <a:pt x="2693430" y="413634"/>
                </a:cubicBezTo>
                <a:cubicBezTo>
                  <a:pt x="2695173" y="408406"/>
                  <a:pt x="2696915" y="404339"/>
                  <a:pt x="2699239" y="400854"/>
                </a:cubicBezTo>
                <a:cubicBezTo>
                  <a:pt x="2737581" y="316035"/>
                  <a:pt x="2789286" y="240512"/>
                  <a:pt x="2853771" y="176608"/>
                </a:cubicBezTo>
                <a:cubicBezTo>
                  <a:pt x="2888627" y="141170"/>
                  <a:pt x="2927551" y="109218"/>
                  <a:pt x="2969960" y="81333"/>
                </a:cubicBezTo>
                <a:lnTo>
                  <a:pt x="2969960" y="34857"/>
                </a:lnTo>
                <a:lnTo>
                  <a:pt x="2560393" y="34857"/>
                </a:lnTo>
                <a:lnTo>
                  <a:pt x="2443041" y="179513"/>
                </a:lnTo>
                <a:lnTo>
                  <a:pt x="2430261" y="172541"/>
                </a:lnTo>
                <a:cubicBezTo>
                  <a:pt x="2401795" y="156856"/>
                  <a:pt x="2334405" y="120256"/>
                  <a:pt x="2311748" y="110380"/>
                </a:cubicBezTo>
                <a:cubicBezTo>
                  <a:pt x="2197882" y="60999"/>
                  <a:pt x="2079950" y="37181"/>
                  <a:pt x="1950980" y="37181"/>
                </a:cubicBezTo>
                <a:cubicBezTo>
                  <a:pt x="1820267" y="37181"/>
                  <a:pt x="1699430" y="61581"/>
                  <a:pt x="1590793" y="110380"/>
                </a:cubicBezTo>
                <a:cubicBezTo>
                  <a:pt x="1449623" y="173703"/>
                  <a:pt x="1365386" y="239931"/>
                  <a:pt x="1295091" y="301511"/>
                </a:cubicBezTo>
                <a:lnTo>
                  <a:pt x="1280568" y="314292"/>
                </a:lnTo>
                <a:lnTo>
                  <a:pt x="1269530" y="298607"/>
                </a:lnTo>
                <a:cubicBezTo>
                  <a:pt x="1249778" y="270722"/>
                  <a:pt x="1227702" y="244579"/>
                  <a:pt x="1204464" y="220760"/>
                </a:cubicBezTo>
                <a:cubicBezTo>
                  <a:pt x="1147531" y="164408"/>
                  <a:pt x="1084208" y="121418"/>
                  <a:pt x="1009846" y="88304"/>
                </a:cubicBezTo>
                <a:cubicBezTo>
                  <a:pt x="937228" y="56352"/>
                  <a:pt x="857638" y="40085"/>
                  <a:pt x="771659" y="40085"/>
                </a:cubicBezTo>
                <a:cubicBezTo>
                  <a:pt x="685098" y="40085"/>
                  <a:pt x="606670" y="55771"/>
                  <a:pt x="532890" y="88885"/>
                </a:cubicBezTo>
                <a:cubicBezTo>
                  <a:pt x="458528" y="121418"/>
                  <a:pt x="392301" y="166151"/>
                  <a:pt x="337110" y="221341"/>
                </a:cubicBezTo>
                <a:cubicBezTo>
                  <a:pt x="281339" y="277112"/>
                  <a:pt x="236607" y="343340"/>
                  <a:pt x="204654" y="417120"/>
                </a:cubicBezTo>
                <a:cubicBezTo>
                  <a:pt x="172121" y="490900"/>
                  <a:pt x="155855" y="569328"/>
                  <a:pt x="155855" y="655889"/>
                </a:cubicBezTo>
                <a:lnTo>
                  <a:pt x="155855" y="673318"/>
                </a:lnTo>
                <a:lnTo>
                  <a:pt x="0" y="673318"/>
                </a:lnTo>
                <a:lnTo>
                  <a:pt x="0" y="638461"/>
                </a:lnTo>
                <a:lnTo>
                  <a:pt x="121579" y="638461"/>
                </a:lnTo>
                <a:cubicBezTo>
                  <a:pt x="123322" y="553642"/>
                  <a:pt x="140170" y="476377"/>
                  <a:pt x="172703" y="403177"/>
                </a:cubicBezTo>
                <a:cubicBezTo>
                  <a:pt x="206978" y="325331"/>
                  <a:pt x="254035" y="255617"/>
                  <a:pt x="312711" y="196360"/>
                </a:cubicBezTo>
                <a:cubicBezTo>
                  <a:pt x="371386" y="137684"/>
                  <a:pt x="440519" y="90628"/>
                  <a:pt x="518947" y="56352"/>
                </a:cubicBezTo>
                <a:cubicBezTo>
                  <a:pt x="596212" y="22076"/>
                  <a:pt x="681031" y="4648"/>
                  <a:pt x="771659" y="4648"/>
                </a:cubicBezTo>
                <a:cubicBezTo>
                  <a:pt x="862287" y="4648"/>
                  <a:pt x="947104" y="22076"/>
                  <a:pt x="1023789" y="56352"/>
                </a:cubicBezTo>
                <a:cubicBezTo>
                  <a:pt x="1101055" y="90628"/>
                  <a:pt x="1169607" y="137684"/>
                  <a:pt x="1228864" y="196360"/>
                </a:cubicBezTo>
                <a:cubicBezTo>
                  <a:pt x="1249196" y="217274"/>
                  <a:pt x="1268949" y="239931"/>
                  <a:pt x="1286378" y="263169"/>
                </a:cubicBezTo>
                <a:cubicBezTo>
                  <a:pt x="1356091" y="203332"/>
                  <a:pt x="1440909" y="139428"/>
                  <a:pt x="1576851" y="79009"/>
                </a:cubicBezTo>
                <a:cubicBezTo>
                  <a:pt x="1689554" y="28466"/>
                  <a:pt x="1815620" y="2905"/>
                  <a:pt x="1950980" y="2905"/>
                </a:cubicBezTo>
                <a:cubicBezTo>
                  <a:pt x="2082855" y="2905"/>
                  <a:pt x="2208920" y="28466"/>
                  <a:pt x="2325691" y="79009"/>
                </a:cubicBezTo>
                <a:cubicBezTo>
                  <a:pt x="2345443" y="87723"/>
                  <a:pt x="2390176" y="111542"/>
                  <a:pt x="2434327" y="135361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 cap="flat">
            <a:solidFill>
              <a:schemeClr val="bg1">
                <a:lumMod val="5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048591" name="Freeform: Shape 15"/>
          <p:cNvSpPr/>
          <p:nvPr/>
        </p:nvSpPr>
        <p:spPr>
          <a:xfrm>
            <a:off x="6012160" y="2996952"/>
            <a:ext cx="900000" cy="1296000"/>
          </a:xfrm>
          <a:custGeom>
            <a:avLst/>
            <a:gdLst>
              <a:gd name="connsiteX0" fmla="*/ 971074 w 2305050"/>
              <a:gd name="connsiteY0" fmla="*/ 4040029 h 4038600"/>
              <a:gd name="connsiteX1" fmla="*/ 958692 w 2305050"/>
              <a:gd name="connsiteY1" fmla="*/ 4037171 h 4038600"/>
              <a:gd name="connsiteX2" fmla="*/ 946309 w 2305050"/>
              <a:gd name="connsiteY2" fmla="*/ 3999071 h 4038600"/>
              <a:gd name="connsiteX3" fmla="*/ 1400651 w 2305050"/>
              <a:gd name="connsiteY3" fmla="*/ 3091339 h 4038600"/>
              <a:gd name="connsiteX4" fmla="*/ 2144554 w 2305050"/>
              <a:gd name="connsiteY4" fmla="*/ 1625441 h 4038600"/>
              <a:gd name="connsiteX5" fmla="*/ 2247423 w 2305050"/>
              <a:gd name="connsiteY5" fmla="*/ 1157764 h 4038600"/>
              <a:gd name="connsiteX6" fmla="*/ 2160746 w 2305050"/>
              <a:gd name="connsiteY6" fmla="*/ 732949 h 4038600"/>
              <a:gd name="connsiteX7" fmla="*/ 1926431 w 2305050"/>
              <a:gd name="connsiteY7" fmla="*/ 384334 h 4038600"/>
              <a:gd name="connsiteX8" fmla="*/ 1581626 w 2305050"/>
              <a:gd name="connsiteY8" fmla="*/ 150971 h 4038600"/>
              <a:gd name="connsiteX9" fmla="*/ 1158717 w 2305050"/>
              <a:gd name="connsiteY9" fmla="*/ 64294 h 4038600"/>
              <a:gd name="connsiteX10" fmla="*/ 733901 w 2305050"/>
              <a:gd name="connsiteY10" fmla="*/ 150971 h 4038600"/>
              <a:gd name="connsiteX11" fmla="*/ 599599 w 2305050"/>
              <a:gd name="connsiteY11" fmla="*/ 219551 h 4038600"/>
              <a:gd name="connsiteX12" fmla="*/ 598646 w 2305050"/>
              <a:gd name="connsiteY12" fmla="*/ 219551 h 4038600"/>
              <a:gd name="connsiteX13" fmla="*/ 527209 w 2305050"/>
              <a:gd name="connsiteY13" fmla="*/ 265271 h 4038600"/>
              <a:gd name="connsiteX14" fmla="*/ 385286 w 2305050"/>
              <a:gd name="connsiteY14" fmla="*/ 384334 h 4038600"/>
              <a:gd name="connsiteX15" fmla="*/ 151924 w 2305050"/>
              <a:gd name="connsiteY15" fmla="*/ 731996 h 4038600"/>
              <a:gd name="connsiteX16" fmla="*/ 141446 w 2305050"/>
              <a:gd name="connsiteY16" fmla="*/ 755809 h 4038600"/>
              <a:gd name="connsiteX17" fmla="*/ 65246 w 2305050"/>
              <a:gd name="connsiteY17" fmla="*/ 1157764 h 4038600"/>
              <a:gd name="connsiteX18" fmla="*/ 140494 w 2305050"/>
              <a:gd name="connsiteY18" fmla="*/ 1560671 h 4038600"/>
              <a:gd name="connsiteX19" fmla="*/ 348139 w 2305050"/>
              <a:gd name="connsiteY19" fmla="*/ 1891189 h 4038600"/>
              <a:gd name="connsiteX20" fmla="*/ 349091 w 2305050"/>
              <a:gd name="connsiteY20" fmla="*/ 1892141 h 4038600"/>
              <a:gd name="connsiteX21" fmla="*/ 526256 w 2305050"/>
              <a:gd name="connsiteY21" fmla="*/ 2046446 h 4038600"/>
              <a:gd name="connsiteX22" fmla="*/ 597694 w 2305050"/>
              <a:gd name="connsiteY22" fmla="*/ 2092166 h 4038600"/>
              <a:gd name="connsiteX23" fmla="*/ 598646 w 2305050"/>
              <a:gd name="connsiteY23" fmla="*/ 2093119 h 4038600"/>
              <a:gd name="connsiteX24" fmla="*/ 664369 w 2305050"/>
              <a:gd name="connsiteY24" fmla="*/ 2129314 h 4038600"/>
              <a:gd name="connsiteX25" fmla="*/ 1051084 w 2305050"/>
              <a:gd name="connsiteY25" fmla="*/ 2242661 h 4038600"/>
              <a:gd name="connsiteX26" fmla="*/ 1092042 w 2305050"/>
              <a:gd name="connsiteY26" fmla="*/ 2247424 h 4038600"/>
              <a:gd name="connsiteX27" fmla="*/ 668179 w 2305050"/>
              <a:gd name="connsiteY27" fmla="*/ 3090386 h 4038600"/>
              <a:gd name="connsiteX28" fmla="*/ 214789 w 2305050"/>
              <a:gd name="connsiteY28" fmla="*/ 3997166 h 4038600"/>
              <a:gd name="connsiteX29" fmla="*/ 176689 w 2305050"/>
              <a:gd name="connsiteY29" fmla="*/ 4009549 h 4038600"/>
              <a:gd name="connsiteX30" fmla="*/ 164306 w 2305050"/>
              <a:gd name="connsiteY30" fmla="*/ 3971449 h 4038600"/>
              <a:gd name="connsiteX31" fmla="*/ 617696 w 2305050"/>
              <a:gd name="connsiteY31" fmla="*/ 3064669 h 4038600"/>
              <a:gd name="connsiteX32" fmla="*/ 1004411 w 2305050"/>
              <a:gd name="connsiteY32" fmla="*/ 2295049 h 4038600"/>
              <a:gd name="connsiteX33" fmla="*/ 638651 w 2305050"/>
              <a:gd name="connsiteY33" fmla="*/ 2180749 h 4038600"/>
              <a:gd name="connsiteX34" fmla="*/ 569119 w 2305050"/>
              <a:gd name="connsiteY34" fmla="*/ 2141696 h 4038600"/>
              <a:gd name="connsiteX35" fmla="*/ 493871 w 2305050"/>
              <a:gd name="connsiteY35" fmla="*/ 2094071 h 4038600"/>
              <a:gd name="connsiteX36" fmla="*/ 308134 w 2305050"/>
              <a:gd name="connsiteY36" fmla="*/ 1932146 h 4038600"/>
              <a:gd name="connsiteX37" fmla="*/ 306229 w 2305050"/>
              <a:gd name="connsiteY37" fmla="*/ 1930241 h 4038600"/>
              <a:gd name="connsiteX38" fmla="*/ 87154 w 2305050"/>
              <a:gd name="connsiteY38" fmla="*/ 1581626 h 4038600"/>
              <a:gd name="connsiteX39" fmla="*/ 7144 w 2305050"/>
              <a:gd name="connsiteY39" fmla="*/ 1157764 h 4038600"/>
              <a:gd name="connsiteX40" fmla="*/ 88106 w 2305050"/>
              <a:gd name="connsiteY40" fmla="*/ 734854 h 4038600"/>
              <a:gd name="connsiteX41" fmla="*/ 98584 w 2305050"/>
              <a:gd name="connsiteY41" fmla="*/ 710089 h 4038600"/>
              <a:gd name="connsiteX42" fmla="*/ 344329 w 2305050"/>
              <a:gd name="connsiteY42" fmla="*/ 344329 h 4038600"/>
              <a:gd name="connsiteX43" fmla="*/ 493871 w 2305050"/>
              <a:gd name="connsiteY43" fmla="*/ 218599 h 4038600"/>
              <a:gd name="connsiteX44" fmla="*/ 568167 w 2305050"/>
              <a:gd name="connsiteY44" fmla="*/ 170974 h 4038600"/>
              <a:gd name="connsiteX45" fmla="*/ 569119 w 2305050"/>
              <a:gd name="connsiteY45" fmla="*/ 170021 h 4038600"/>
              <a:gd name="connsiteX46" fmla="*/ 711042 w 2305050"/>
              <a:gd name="connsiteY46" fmla="*/ 98584 h 4038600"/>
              <a:gd name="connsiteX47" fmla="*/ 1158717 w 2305050"/>
              <a:gd name="connsiteY47" fmla="*/ 7144 h 4038600"/>
              <a:gd name="connsiteX48" fmla="*/ 1604486 w 2305050"/>
              <a:gd name="connsiteY48" fmla="*/ 98584 h 4038600"/>
              <a:gd name="connsiteX49" fmla="*/ 1966436 w 2305050"/>
              <a:gd name="connsiteY49" fmla="*/ 344329 h 4038600"/>
              <a:gd name="connsiteX50" fmla="*/ 2213134 w 2305050"/>
              <a:gd name="connsiteY50" fmla="*/ 710089 h 4038600"/>
              <a:gd name="connsiteX51" fmla="*/ 2304573 w 2305050"/>
              <a:gd name="connsiteY51" fmla="*/ 1157764 h 4038600"/>
              <a:gd name="connsiteX52" fmla="*/ 2196942 w 2305050"/>
              <a:gd name="connsiteY52" fmla="*/ 1650206 h 4038600"/>
              <a:gd name="connsiteX53" fmla="*/ 2195989 w 2305050"/>
              <a:gd name="connsiteY53" fmla="*/ 1651159 h 4038600"/>
              <a:gd name="connsiteX54" fmla="*/ 1450181 w 2305050"/>
              <a:gd name="connsiteY54" fmla="*/ 3116104 h 4038600"/>
              <a:gd name="connsiteX55" fmla="*/ 995839 w 2305050"/>
              <a:gd name="connsiteY55" fmla="*/ 4023836 h 4038600"/>
              <a:gd name="connsiteX56" fmla="*/ 971074 w 2305050"/>
              <a:gd name="connsiteY56" fmla="*/ 4040029 h 4038600"/>
              <a:gd name="connsiteX57" fmla="*/ 1155859 w 2305050"/>
              <a:gd name="connsiteY57" fmla="*/ 1590199 h 4038600"/>
              <a:gd name="connsiteX58" fmla="*/ 985361 w 2305050"/>
              <a:gd name="connsiteY58" fmla="*/ 1555909 h 4038600"/>
              <a:gd name="connsiteX59" fmla="*/ 846296 w 2305050"/>
              <a:gd name="connsiteY59" fmla="*/ 1463516 h 4038600"/>
              <a:gd name="connsiteX60" fmla="*/ 751046 w 2305050"/>
              <a:gd name="connsiteY60" fmla="*/ 1326356 h 4038600"/>
              <a:gd name="connsiteX61" fmla="*/ 717709 w 2305050"/>
              <a:gd name="connsiteY61" fmla="*/ 1156811 h 4038600"/>
              <a:gd name="connsiteX62" fmla="*/ 751046 w 2305050"/>
              <a:gd name="connsiteY62" fmla="*/ 987266 h 4038600"/>
              <a:gd name="connsiteX63" fmla="*/ 846296 w 2305050"/>
              <a:gd name="connsiteY63" fmla="*/ 848201 h 4038600"/>
              <a:gd name="connsiteX64" fmla="*/ 985361 w 2305050"/>
              <a:gd name="connsiteY64" fmla="*/ 752951 h 4038600"/>
              <a:gd name="connsiteX65" fmla="*/ 1154906 w 2305050"/>
              <a:gd name="connsiteY65" fmla="*/ 718661 h 4038600"/>
              <a:gd name="connsiteX66" fmla="*/ 1323499 w 2305050"/>
              <a:gd name="connsiteY66" fmla="*/ 752951 h 4038600"/>
              <a:gd name="connsiteX67" fmla="*/ 1461611 w 2305050"/>
              <a:gd name="connsiteY67" fmla="*/ 848201 h 4038600"/>
              <a:gd name="connsiteX68" fmla="*/ 1554004 w 2305050"/>
              <a:gd name="connsiteY68" fmla="*/ 986314 h 4038600"/>
              <a:gd name="connsiteX69" fmla="*/ 1587342 w 2305050"/>
              <a:gd name="connsiteY69" fmla="*/ 1156811 h 4038600"/>
              <a:gd name="connsiteX70" fmla="*/ 1460659 w 2305050"/>
              <a:gd name="connsiteY70" fmla="*/ 1463516 h 4038600"/>
              <a:gd name="connsiteX71" fmla="*/ 1155859 w 2305050"/>
              <a:gd name="connsiteY71" fmla="*/ 1590199 h 4038600"/>
              <a:gd name="connsiteX72" fmla="*/ 1155859 w 2305050"/>
              <a:gd name="connsiteY72" fmla="*/ 775811 h 4038600"/>
              <a:gd name="connsiteX73" fmla="*/ 1008221 w 2305050"/>
              <a:gd name="connsiteY73" fmla="*/ 805339 h 4038600"/>
              <a:gd name="connsiteX74" fmla="*/ 887254 w 2305050"/>
              <a:gd name="connsiteY74" fmla="*/ 888206 h 4038600"/>
              <a:gd name="connsiteX75" fmla="*/ 804386 w 2305050"/>
              <a:gd name="connsiteY75" fmla="*/ 1010126 h 4038600"/>
              <a:gd name="connsiteX76" fmla="*/ 775811 w 2305050"/>
              <a:gd name="connsiteY76" fmla="*/ 1157764 h 4038600"/>
              <a:gd name="connsiteX77" fmla="*/ 804386 w 2305050"/>
              <a:gd name="connsiteY77" fmla="*/ 1304449 h 4038600"/>
              <a:gd name="connsiteX78" fmla="*/ 886301 w 2305050"/>
              <a:gd name="connsiteY78" fmla="*/ 1423511 h 4038600"/>
              <a:gd name="connsiteX79" fmla="*/ 1008221 w 2305050"/>
              <a:gd name="connsiteY79" fmla="*/ 1504474 h 4038600"/>
              <a:gd name="connsiteX80" fmla="*/ 1155859 w 2305050"/>
              <a:gd name="connsiteY80" fmla="*/ 1534001 h 4038600"/>
              <a:gd name="connsiteX81" fmla="*/ 1421606 w 2305050"/>
              <a:gd name="connsiteY81" fmla="*/ 1424464 h 4038600"/>
              <a:gd name="connsiteX82" fmla="*/ 1421606 w 2305050"/>
              <a:gd name="connsiteY82" fmla="*/ 1424464 h 4038600"/>
              <a:gd name="connsiteX83" fmla="*/ 1531144 w 2305050"/>
              <a:gd name="connsiteY83" fmla="*/ 1158716 h 4038600"/>
              <a:gd name="connsiteX84" fmla="*/ 1502569 w 2305050"/>
              <a:gd name="connsiteY84" fmla="*/ 1011079 h 4038600"/>
              <a:gd name="connsiteX85" fmla="*/ 1421606 w 2305050"/>
              <a:gd name="connsiteY85" fmla="*/ 890111 h 4038600"/>
              <a:gd name="connsiteX86" fmla="*/ 1302544 w 2305050"/>
              <a:gd name="connsiteY86" fmla="*/ 807244 h 4038600"/>
              <a:gd name="connsiteX87" fmla="*/ 1155859 w 2305050"/>
              <a:gd name="connsiteY87" fmla="*/ 775811 h 403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305050" h="4038600">
                <a:moveTo>
                  <a:pt x="971074" y="4040029"/>
                </a:moveTo>
                <a:cubicBezTo>
                  <a:pt x="966311" y="4040029"/>
                  <a:pt x="962501" y="4039076"/>
                  <a:pt x="958692" y="4037171"/>
                </a:cubicBezTo>
                <a:cubicBezTo>
                  <a:pt x="944404" y="4030504"/>
                  <a:pt x="938689" y="4013359"/>
                  <a:pt x="946309" y="3999071"/>
                </a:cubicBezTo>
                <a:lnTo>
                  <a:pt x="1400651" y="3091339"/>
                </a:lnTo>
                <a:lnTo>
                  <a:pt x="2144554" y="1625441"/>
                </a:lnTo>
                <a:cubicBezTo>
                  <a:pt x="2212181" y="1474946"/>
                  <a:pt x="2247423" y="1317784"/>
                  <a:pt x="2247423" y="1157764"/>
                </a:cubicBezTo>
                <a:cubicBezTo>
                  <a:pt x="2247423" y="1005364"/>
                  <a:pt x="2218848" y="866299"/>
                  <a:pt x="2160746" y="732949"/>
                </a:cubicBezTo>
                <a:cubicBezTo>
                  <a:pt x="2103596" y="599599"/>
                  <a:pt x="2026444" y="485299"/>
                  <a:pt x="1926431" y="384334"/>
                </a:cubicBezTo>
                <a:cubicBezTo>
                  <a:pt x="1828324" y="286226"/>
                  <a:pt x="1712119" y="207169"/>
                  <a:pt x="1581626" y="150971"/>
                </a:cubicBezTo>
                <a:cubicBezTo>
                  <a:pt x="1451134" y="93821"/>
                  <a:pt x="1308259" y="64294"/>
                  <a:pt x="1158717" y="64294"/>
                </a:cubicBezTo>
                <a:cubicBezTo>
                  <a:pt x="1008221" y="64294"/>
                  <a:pt x="865346" y="93821"/>
                  <a:pt x="733901" y="150971"/>
                </a:cubicBezTo>
                <a:cubicBezTo>
                  <a:pt x="684371" y="171926"/>
                  <a:pt x="639604" y="194786"/>
                  <a:pt x="599599" y="219551"/>
                </a:cubicBezTo>
                <a:lnTo>
                  <a:pt x="598646" y="219551"/>
                </a:lnTo>
                <a:cubicBezTo>
                  <a:pt x="574834" y="234791"/>
                  <a:pt x="550069" y="250031"/>
                  <a:pt x="527209" y="265271"/>
                </a:cubicBezTo>
                <a:cubicBezTo>
                  <a:pt x="476726" y="301466"/>
                  <a:pt x="430054" y="340519"/>
                  <a:pt x="385286" y="384334"/>
                </a:cubicBezTo>
                <a:cubicBezTo>
                  <a:pt x="286226" y="484346"/>
                  <a:pt x="208121" y="601504"/>
                  <a:pt x="151924" y="731996"/>
                </a:cubicBezTo>
                <a:cubicBezTo>
                  <a:pt x="148114" y="739616"/>
                  <a:pt x="145256" y="747236"/>
                  <a:pt x="141446" y="755809"/>
                </a:cubicBezTo>
                <a:cubicBezTo>
                  <a:pt x="90964" y="880586"/>
                  <a:pt x="65246" y="1015841"/>
                  <a:pt x="65246" y="1157764"/>
                </a:cubicBezTo>
                <a:cubicBezTo>
                  <a:pt x="65246" y="1299686"/>
                  <a:pt x="90964" y="1434941"/>
                  <a:pt x="140494" y="1560671"/>
                </a:cubicBezTo>
                <a:cubicBezTo>
                  <a:pt x="190024" y="1684496"/>
                  <a:pt x="260509" y="1794986"/>
                  <a:pt x="348139" y="1891189"/>
                </a:cubicBezTo>
                <a:lnTo>
                  <a:pt x="349091" y="1892141"/>
                </a:lnTo>
                <a:cubicBezTo>
                  <a:pt x="402431" y="1949291"/>
                  <a:pt x="461486" y="2001679"/>
                  <a:pt x="526256" y="2046446"/>
                </a:cubicBezTo>
                <a:cubicBezTo>
                  <a:pt x="546259" y="2060734"/>
                  <a:pt x="570071" y="2075974"/>
                  <a:pt x="597694" y="2092166"/>
                </a:cubicBezTo>
                <a:lnTo>
                  <a:pt x="598646" y="2093119"/>
                </a:lnTo>
                <a:cubicBezTo>
                  <a:pt x="619601" y="2106454"/>
                  <a:pt x="642461" y="2117884"/>
                  <a:pt x="664369" y="2129314"/>
                </a:cubicBezTo>
                <a:cubicBezTo>
                  <a:pt x="781526" y="2190274"/>
                  <a:pt x="912019" y="2228374"/>
                  <a:pt x="1051084" y="2242661"/>
                </a:cubicBezTo>
                <a:lnTo>
                  <a:pt x="1092042" y="2247424"/>
                </a:lnTo>
                <a:lnTo>
                  <a:pt x="668179" y="3090386"/>
                </a:lnTo>
                <a:lnTo>
                  <a:pt x="214789" y="3997166"/>
                </a:lnTo>
                <a:cubicBezTo>
                  <a:pt x="208121" y="4011454"/>
                  <a:pt x="190976" y="4017169"/>
                  <a:pt x="176689" y="4009549"/>
                </a:cubicBezTo>
                <a:cubicBezTo>
                  <a:pt x="162401" y="4002881"/>
                  <a:pt x="156686" y="3985736"/>
                  <a:pt x="164306" y="3971449"/>
                </a:cubicBezTo>
                <a:lnTo>
                  <a:pt x="617696" y="3064669"/>
                </a:lnTo>
                <a:lnTo>
                  <a:pt x="1004411" y="2295049"/>
                </a:lnTo>
                <a:cubicBezTo>
                  <a:pt x="872967" y="2276951"/>
                  <a:pt x="750094" y="2238851"/>
                  <a:pt x="638651" y="2180749"/>
                </a:cubicBezTo>
                <a:cubicBezTo>
                  <a:pt x="615792" y="2168366"/>
                  <a:pt x="591026" y="2155984"/>
                  <a:pt x="569119" y="2141696"/>
                </a:cubicBezTo>
                <a:cubicBezTo>
                  <a:pt x="540544" y="2124551"/>
                  <a:pt x="515779" y="2109311"/>
                  <a:pt x="493871" y="2094071"/>
                </a:cubicBezTo>
                <a:cubicBezTo>
                  <a:pt x="426244" y="2046446"/>
                  <a:pt x="363379" y="1992154"/>
                  <a:pt x="308134" y="1932146"/>
                </a:cubicBezTo>
                <a:lnTo>
                  <a:pt x="306229" y="1930241"/>
                </a:lnTo>
                <a:cubicBezTo>
                  <a:pt x="212884" y="1829276"/>
                  <a:pt x="139541" y="1712119"/>
                  <a:pt x="87154" y="1581626"/>
                </a:cubicBezTo>
                <a:cubicBezTo>
                  <a:pt x="33814" y="1449229"/>
                  <a:pt x="7144" y="1306354"/>
                  <a:pt x="7144" y="1157764"/>
                </a:cubicBezTo>
                <a:cubicBezTo>
                  <a:pt x="7144" y="1008221"/>
                  <a:pt x="33814" y="866299"/>
                  <a:pt x="88106" y="734854"/>
                </a:cubicBezTo>
                <a:cubicBezTo>
                  <a:pt x="91916" y="726281"/>
                  <a:pt x="94774" y="717709"/>
                  <a:pt x="98584" y="710089"/>
                </a:cubicBezTo>
                <a:cubicBezTo>
                  <a:pt x="157639" y="572929"/>
                  <a:pt x="240506" y="449104"/>
                  <a:pt x="344329" y="344329"/>
                </a:cubicBezTo>
                <a:cubicBezTo>
                  <a:pt x="391954" y="297656"/>
                  <a:pt x="440531" y="256699"/>
                  <a:pt x="493871" y="218599"/>
                </a:cubicBezTo>
                <a:cubicBezTo>
                  <a:pt x="517684" y="201454"/>
                  <a:pt x="543401" y="186214"/>
                  <a:pt x="568167" y="170974"/>
                </a:cubicBezTo>
                <a:lnTo>
                  <a:pt x="569119" y="170021"/>
                </a:lnTo>
                <a:cubicBezTo>
                  <a:pt x="611981" y="144304"/>
                  <a:pt x="659606" y="120491"/>
                  <a:pt x="711042" y="98584"/>
                </a:cubicBezTo>
                <a:cubicBezTo>
                  <a:pt x="849154" y="38576"/>
                  <a:pt x="1000601" y="7144"/>
                  <a:pt x="1158717" y="7144"/>
                </a:cubicBezTo>
                <a:cubicBezTo>
                  <a:pt x="1316831" y="7144"/>
                  <a:pt x="1467326" y="37624"/>
                  <a:pt x="1604486" y="98584"/>
                </a:cubicBezTo>
                <a:cubicBezTo>
                  <a:pt x="1741646" y="158591"/>
                  <a:pt x="1863567" y="241459"/>
                  <a:pt x="1966436" y="344329"/>
                </a:cubicBezTo>
                <a:cubicBezTo>
                  <a:pt x="2071211" y="449104"/>
                  <a:pt x="2154079" y="571976"/>
                  <a:pt x="2213134" y="710089"/>
                </a:cubicBezTo>
                <a:cubicBezTo>
                  <a:pt x="2273142" y="848201"/>
                  <a:pt x="2304573" y="999649"/>
                  <a:pt x="2304573" y="1157764"/>
                </a:cubicBezTo>
                <a:cubicBezTo>
                  <a:pt x="2304573" y="1326356"/>
                  <a:pt x="2268379" y="1492091"/>
                  <a:pt x="2196942" y="1650206"/>
                </a:cubicBezTo>
                <a:lnTo>
                  <a:pt x="2195989" y="1651159"/>
                </a:lnTo>
                <a:lnTo>
                  <a:pt x="1450181" y="3116104"/>
                </a:lnTo>
                <a:lnTo>
                  <a:pt x="995839" y="4023836"/>
                </a:lnTo>
                <a:cubicBezTo>
                  <a:pt x="991076" y="4034314"/>
                  <a:pt x="981551" y="4040029"/>
                  <a:pt x="971074" y="4040029"/>
                </a:cubicBezTo>
                <a:close/>
                <a:moveTo>
                  <a:pt x="1155859" y="1590199"/>
                </a:moveTo>
                <a:cubicBezTo>
                  <a:pt x="1094899" y="1590199"/>
                  <a:pt x="1039654" y="1578769"/>
                  <a:pt x="985361" y="1555909"/>
                </a:cubicBezTo>
                <a:cubicBezTo>
                  <a:pt x="932974" y="1534001"/>
                  <a:pt x="887254" y="1503521"/>
                  <a:pt x="846296" y="1463516"/>
                </a:cubicBezTo>
                <a:cubicBezTo>
                  <a:pt x="806292" y="1425416"/>
                  <a:pt x="774859" y="1379696"/>
                  <a:pt x="751046" y="1326356"/>
                </a:cubicBezTo>
                <a:cubicBezTo>
                  <a:pt x="729139" y="1273016"/>
                  <a:pt x="717709" y="1216819"/>
                  <a:pt x="717709" y="1156811"/>
                </a:cubicBezTo>
                <a:cubicBezTo>
                  <a:pt x="717709" y="1096804"/>
                  <a:pt x="729139" y="1039654"/>
                  <a:pt x="751046" y="987266"/>
                </a:cubicBezTo>
                <a:cubicBezTo>
                  <a:pt x="774859" y="933926"/>
                  <a:pt x="805339" y="888206"/>
                  <a:pt x="846296" y="848201"/>
                </a:cubicBezTo>
                <a:cubicBezTo>
                  <a:pt x="888206" y="806291"/>
                  <a:pt x="934879" y="774859"/>
                  <a:pt x="985361" y="752951"/>
                </a:cubicBezTo>
                <a:cubicBezTo>
                  <a:pt x="1040606" y="730091"/>
                  <a:pt x="1097756" y="718661"/>
                  <a:pt x="1154906" y="718661"/>
                </a:cubicBezTo>
                <a:cubicBezTo>
                  <a:pt x="1213009" y="718661"/>
                  <a:pt x="1270159" y="730091"/>
                  <a:pt x="1323499" y="752951"/>
                </a:cubicBezTo>
                <a:cubicBezTo>
                  <a:pt x="1375886" y="774859"/>
                  <a:pt x="1421606" y="807244"/>
                  <a:pt x="1461611" y="848201"/>
                </a:cubicBezTo>
                <a:cubicBezTo>
                  <a:pt x="1500664" y="888206"/>
                  <a:pt x="1531144" y="932974"/>
                  <a:pt x="1554004" y="986314"/>
                </a:cubicBezTo>
                <a:cubicBezTo>
                  <a:pt x="1575911" y="1039654"/>
                  <a:pt x="1587342" y="1096804"/>
                  <a:pt x="1587342" y="1156811"/>
                </a:cubicBezTo>
                <a:cubicBezTo>
                  <a:pt x="1587342" y="1276826"/>
                  <a:pt x="1544479" y="1380649"/>
                  <a:pt x="1460659" y="1463516"/>
                </a:cubicBezTo>
                <a:cubicBezTo>
                  <a:pt x="1379696" y="1547336"/>
                  <a:pt x="1276826" y="1590199"/>
                  <a:pt x="1155859" y="1590199"/>
                </a:cubicBezTo>
                <a:close/>
                <a:moveTo>
                  <a:pt x="1155859" y="775811"/>
                </a:moveTo>
                <a:cubicBezTo>
                  <a:pt x="1104424" y="775811"/>
                  <a:pt x="1056799" y="785336"/>
                  <a:pt x="1008221" y="805339"/>
                </a:cubicBezTo>
                <a:cubicBezTo>
                  <a:pt x="964406" y="823436"/>
                  <a:pt x="923449" y="852011"/>
                  <a:pt x="887254" y="888206"/>
                </a:cubicBezTo>
                <a:cubicBezTo>
                  <a:pt x="852011" y="923449"/>
                  <a:pt x="824389" y="963454"/>
                  <a:pt x="804386" y="1010126"/>
                </a:cubicBezTo>
                <a:cubicBezTo>
                  <a:pt x="785336" y="1055846"/>
                  <a:pt x="775811" y="1104424"/>
                  <a:pt x="775811" y="1157764"/>
                </a:cubicBezTo>
                <a:cubicBezTo>
                  <a:pt x="775811" y="1210151"/>
                  <a:pt x="785336" y="1258729"/>
                  <a:pt x="804386" y="1304449"/>
                </a:cubicBezTo>
                <a:cubicBezTo>
                  <a:pt x="824389" y="1350169"/>
                  <a:pt x="852011" y="1390174"/>
                  <a:pt x="886301" y="1423511"/>
                </a:cubicBezTo>
                <a:cubicBezTo>
                  <a:pt x="921544" y="1458754"/>
                  <a:pt x="961549" y="1484471"/>
                  <a:pt x="1008221" y="1504474"/>
                </a:cubicBezTo>
                <a:cubicBezTo>
                  <a:pt x="1054894" y="1524476"/>
                  <a:pt x="1102519" y="1534001"/>
                  <a:pt x="1155859" y="1534001"/>
                </a:cubicBezTo>
                <a:cubicBezTo>
                  <a:pt x="1261586" y="1534001"/>
                  <a:pt x="1349217" y="1497806"/>
                  <a:pt x="1421606" y="1424464"/>
                </a:cubicBezTo>
                <a:lnTo>
                  <a:pt x="1421606" y="1424464"/>
                </a:lnTo>
                <a:cubicBezTo>
                  <a:pt x="1494949" y="1351121"/>
                  <a:pt x="1531144" y="1264444"/>
                  <a:pt x="1531144" y="1158716"/>
                </a:cubicBezTo>
                <a:cubicBezTo>
                  <a:pt x="1531144" y="1105376"/>
                  <a:pt x="1521619" y="1056799"/>
                  <a:pt x="1502569" y="1011079"/>
                </a:cubicBezTo>
                <a:cubicBezTo>
                  <a:pt x="1482567" y="964406"/>
                  <a:pt x="1455896" y="924401"/>
                  <a:pt x="1421606" y="890111"/>
                </a:cubicBezTo>
                <a:cubicBezTo>
                  <a:pt x="1387317" y="853916"/>
                  <a:pt x="1347311" y="826294"/>
                  <a:pt x="1302544" y="807244"/>
                </a:cubicBezTo>
                <a:cubicBezTo>
                  <a:pt x="1255871" y="785336"/>
                  <a:pt x="1206342" y="775811"/>
                  <a:pt x="1155859" y="775811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 cap="flat">
            <a:solidFill>
              <a:schemeClr val="bg1">
                <a:lumMod val="5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8592" name="Graphic 11"/>
          <p:cNvSpPr/>
          <p:nvPr/>
        </p:nvSpPr>
        <p:spPr>
          <a:xfrm>
            <a:off x="179512" y="3896992"/>
            <a:ext cx="1110489" cy="2864211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48593" name="TextBox 11"/>
          <p:cNvSpPr txBox="1"/>
          <p:nvPr/>
        </p:nvSpPr>
        <p:spPr>
          <a:xfrm>
            <a:off x="4644008" y="5517232"/>
            <a:ext cx="4481298" cy="1283556"/>
          </a:xfrm>
          <a:prstGeom prst="round2Diag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Преподаватель:  д.э.н. профессор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8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Ульмасов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18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Рахмон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1800" b="1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Ульмасович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Выполнил: студент 2-го курса отделение МО 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Ёкубов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Р.</a:t>
            </a:r>
          </a:p>
        </p:txBody>
      </p:sp>
      <p:pic>
        <p:nvPicPr>
          <p:cNvPr id="2097153" name="Picture 2" descr="C:\Users\прювет\Desktop\Новая папка\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288" y="2930577"/>
            <a:ext cx="1597440" cy="18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40" name="photo-56421" descr="Заседание Совета коллективной безопасности ОДКБ в узком составе.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8714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635571"/>
          </a:xfrm>
        </p:spPr>
        <p:txBody>
          <a:bodyPr/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Документы</a:t>
            </a:r>
            <a:r>
              <a:rPr 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принятые по итогам сессии Совета коллективной безопасности Организации Договора о коллективной безопасности</a:t>
            </a:r>
            <a:r>
              <a:rPr lang="ru-RU" sz="18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15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712968" cy="532859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Декларация Совета коллективной безопасности Организации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Договора о коллективной безопасности</a:t>
            </a: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Заявление глав государств – членов Организации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Договора о коллективной безопасности </a:t>
            </a: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 скоординированных мерах в отношении участников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вооруженных конфликтов на стороне международных террористических организаций.</a:t>
            </a:r>
          </a:p>
          <a:p>
            <a:pPr marL="0" indent="0" algn="just">
              <a:buNone/>
            </a:pPr>
            <a:r>
              <a:rPr lang="ru-RU" sz="14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Второй протокол о внесении изменений в Договор о коллективной безопасности от 15 мая 1992 г.</a:t>
            </a:r>
          </a:p>
          <a:p>
            <a:pPr marL="0" indent="0">
              <a:buNone/>
            </a:pPr>
            <a:endParaRPr lang="ru-RU" sz="14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i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i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i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Решение Совета коллективной безопасности Организации Договора о коллективной безопасности «О Бюджете Организации Договора о коллективной безопасности на 2019 год».</a:t>
            </a:r>
          </a:p>
          <a:p>
            <a:pPr marL="0" indent="0">
              <a:buNone/>
            </a:pPr>
            <a:r>
              <a:rPr lang="ru-RU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19. Решение Совета коллективной безопасности Организации Договора о коллективной безопасности «О награждениях наградами Организации Договора о коллективной безопасности».</a:t>
            </a:r>
          </a:p>
          <a:p>
            <a:pPr marL="0" indent="0">
              <a:buNone/>
            </a:pPr>
            <a:r>
              <a:rPr lang="ru-RU" sz="1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20. Протокольное решение Совета коллективной безопасности Организации Договора о коллективной безопасности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 времени и месте проведения очередной сессии Совета коллективной безопасности Организации Договора о коллективной безопасности в 2019 году».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16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187624" y="6093296"/>
            <a:ext cx="6984776" cy="6480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85750" indent="-285750">
              <a:buFont typeface="Wingdings" pitchFamily="2" charset="2"/>
              <a:buChar char="Ø"/>
            </a:pPr>
            <a:r>
              <a:rPr lang="az-Cyrl-AZ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Заседание Совета коллективной безопасности ОДКБ в узком </a:t>
            </a:r>
            <a:r>
              <a:rPr lang="az-Cyrl-AZ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составе</a:t>
            </a:r>
          </a:p>
          <a:p>
            <a:pPr algn="ctr"/>
            <a:r>
              <a:rPr lang="az-Cyrl-AZ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ноября 2018г. Астана(Нурсултан).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41" name="Picture 2" descr="C:\Users\прювет\Desktop\Новая папка\omar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97242" name="Picture 28" descr="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EE5D6"/>
              </a:clrFrom>
              <a:clrTo>
                <a:srgbClr val="DEE5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000" y="0"/>
            <a:ext cx="1296000" cy="12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1048719" name="Text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63688" y="195952"/>
            <a:ext cx="5034280" cy="447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Миротворческая деятельность</a:t>
            </a:r>
          </a:p>
        </p:txBody>
      </p:sp>
      <p:pic>
        <p:nvPicPr>
          <p:cNvPr id="2097243" name="Picture 2" descr="C:\Users\прювет\Desktop\Литература\Новая папка\35514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6529"/>
            <a:ext cx="3926067" cy="21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44" name="Picture 4" descr="C:\Users\прювет\Desktop\Новая папка\5a9ff99e370f2c6d2a8b45a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2004" y="4042851"/>
            <a:ext cx="4630668" cy="273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45" name="Picture 6" descr="C:\Users\прювет\Desktop\Новая папка\319c7a9ac11d741b088d032a9a0758f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5731" y="614410"/>
            <a:ext cx="3026941" cy="20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46" name="Picture 8" descr="C:\Users\прювет\Desktop\Литература\Новая папка\55df864b0a0652d816d7a33e72af0f4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2735" y="4184840"/>
            <a:ext cx="4186606" cy="27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47" name="Picture 9" descr="C:\Users\прювет\Desktop\Литература\Новая папка\666d5296d21a797176ae5ab983f1a46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1988840"/>
            <a:ext cx="3316662" cy="21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48" name="Picture 10" descr="C:\Users\прювет\Desktop\Новая папка\tetris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25088" y="3040450"/>
            <a:ext cx="1685925" cy="1047750"/>
          </a:xfrm>
          <a:prstGeom prst="rect">
            <a:avLst/>
          </a:prstGeom>
          <a:noFill/>
        </p:spPr>
      </p:pic>
      <p:pic>
        <p:nvPicPr>
          <p:cNvPr id="2097249" name="Picture 12" descr="C:\Users\прювет\Desktop\Новая папка\voenniea-130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36851" y="5458171"/>
            <a:ext cx="1368000" cy="1368000"/>
          </a:xfrm>
          <a:prstGeom prst="rect">
            <a:avLst/>
          </a:prstGeom>
          <a:noFill/>
        </p:spPr>
      </p:pic>
      <p:pic>
        <p:nvPicPr>
          <p:cNvPr id="2097250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55326" y="0"/>
            <a:ext cx="907346" cy="936000"/>
          </a:xfrm>
          <a:prstGeom prst="rect">
            <a:avLst/>
          </a:prstGeom>
          <a:noFill/>
        </p:spPr>
      </p:pic>
      <p:pic>
        <p:nvPicPr>
          <p:cNvPr id="2097251" name="Picture 4" descr="C:\Users\прювет\Desktop\Новая папка\784435821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58058" y="2500661"/>
            <a:ext cx="2629046" cy="1584000"/>
          </a:xfrm>
          <a:prstGeom prst="rect">
            <a:avLst/>
          </a:prstGeom>
          <a:noFill/>
        </p:spPr>
      </p:pic>
      <p:pic>
        <p:nvPicPr>
          <p:cNvPr id="2097252" name="Picture 5" descr="C:\Users\прювет\Desktop\Новая папка\vertolet-animatsionnaya-kartinka-0018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3227" y="2913895"/>
            <a:ext cx="2288581" cy="1044000"/>
          </a:xfrm>
          <a:prstGeom prst="rect">
            <a:avLst/>
          </a:prstGeom>
          <a:noFill/>
        </p:spPr>
      </p:pic>
      <p:pic>
        <p:nvPicPr>
          <p:cNvPr id="2097253" name="Picture 6" descr="C:\Users\прювет\Desktop\Новая папка\tank-animatsionnaya-kartinka-0035.gif"/>
          <p:cNvPicPr>
            <a:picLocks noChangeAspect="1" noChangeArrowheads="1" noCrop="1"/>
          </p:cNvPicPr>
          <p:nvPr/>
        </p:nvPicPr>
        <p:blipFill>
          <a:blip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31181" y="620840"/>
            <a:ext cx="1947340" cy="136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54" name="Picture 2" descr="C:\Users\прювет\Desktop\IMG_20190104_210622_3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Заголовок 1"/>
          <p:cNvSpPr>
            <a:spLocks noGrp="1"/>
          </p:cNvSpPr>
          <p:nvPr>
            <p:ph type="title"/>
          </p:nvPr>
        </p:nvSpPr>
        <p:spPr>
          <a:xfrm>
            <a:off x="408770" y="233968"/>
            <a:ext cx="8568952" cy="576064"/>
          </a:xfrm>
        </p:spPr>
        <p:txBody>
          <a:bodyPr/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1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Коллективные </a:t>
            </a:r>
            <a:r>
              <a:rPr lang="ru-RU" sz="1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силы </a:t>
            </a:r>
            <a:r>
              <a:rPr lang="ru-RU" sz="18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оперативного </a:t>
            </a:r>
            <a:r>
              <a:rPr lang="ru-RU" sz="1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реагирования (КСОР)</a:t>
            </a:r>
          </a:p>
        </p:txBody>
      </p:sp>
      <p:sp>
        <p:nvSpPr>
          <p:cNvPr id="1048722" name="Текст 2"/>
          <p:cNvSpPr>
            <a:spLocks noGrp="1"/>
          </p:cNvSpPr>
          <p:nvPr>
            <p:ph type="body" idx="1"/>
          </p:nvPr>
        </p:nvSpPr>
        <p:spPr>
          <a:xfrm>
            <a:off x="23019" y="764704"/>
            <a:ext cx="8856984" cy="3066132"/>
          </a:xfrm>
        </p:spPr>
        <p:txBody>
          <a:bodyPr/>
          <a:lstStyle/>
          <a:p>
            <a:pPr algn="just"/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КСОР ОДКБ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(более 20 тысяч человек личного состава) 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являются компонентой постоянной готовности и включают высокомобильные контингенты вооруженных сил государств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– членов, а также формирования сил специального назначения, которые объединяют подразделения органов безопасности и специальных служб, органов внутренних дел и внутренних войск, органов чрезвычайного реагирования. В декабре 2011 года главами государств – членов принято решение по включению в состав КСОР специальных подразделений антинаркотических ведомств.</a:t>
            </a:r>
          </a:p>
          <a:p>
            <a:endParaRPr lang="ru-RU" dirty="0"/>
          </a:p>
        </p:txBody>
      </p:sp>
      <p:pic>
        <p:nvPicPr>
          <p:cNvPr id="2097255" name="Picture 7" descr="C:\Users\rock\Desktop\Рисунок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832" y="3789040"/>
            <a:ext cx="2947675" cy="20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256" name="Picture 2" descr="D:\Users\User\Desktop\Фото для презентации\Кобальт-2013, Ростов\DSC_97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176" y="3818178"/>
            <a:ext cx="2884289" cy="19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723" name="TextBox 7"/>
          <p:cNvSpPr txBox="1"/>
          <p:nvPr/>
        </p:nvSpPr>
        <p:spPr>
          <a:xfrm>
            <a:off x="382362" y="5877040"/>
            <a:ext cx="7128792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ещё одна существенная деталь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КСОР будут применяться только по решению Совета коллективной безопасности ОДКБ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есть глав государств.</a:t>
            </a:r>
          </a:p>
        </p:txBody>
      </p:sp>
      <p:pic>
        <p:nvPicPr>
          <p:cNvPr id="2097257" name="Picture 5" descr="C:\Users\прювет\Desktop\Новая папка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3840104"/>
            <a:ext cx="2813114" cy="2036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258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36654" y="0"/>
            <a:ext cx="907346" cy="936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59" name="Picture 2" descr="C:\Users\прювет\Desktop\Новая папка\fullsiz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-38230"/>
            <a:ext cx="7704856" cy="34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260" name="Picture 3" descr="C:\Users\прювет\Desktop\Новая папка\fullsize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7" y="3587925"/>
            <a:ext cx="7704856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Rectangle 1"/>
          <p:cNvSpPr>
            <a:spLocks noChangeArrowheads="1"/>
          </p:cNvSpPr>
          <p:nvPr/>
        </p:nvSpPr>
        <p:spPr bwMode="auto">
          <a:xfrm>
            <a:off x="677333" y="319604"/>
            <a:ext cx="8005704" cy="46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lIns="91418" tIns="45710" rIns="91418" bIns="45710" anchor="ctr">
            <a:spAutoFit/>
          </a:bodyPr>
          <a:lstStyle/>
          <a:p>
            <a:pPr marL="342900" indent="-342900" algn="ctr"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Борьба с международным терроризмом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26" name="Прямоугольник 3"/>
          <p:cNvSpPr>
            <a:spLocks noChangeArrowheads="1"/>
          </p:cNvSpPr>
          <p:nvPr/>
        </p:nvSpPr>
        <p:spPr bwMode="auto">
          <a:xfrm>
            <a:off x="534878" y="728405"/>
            <a:ext cx="8290614" cy="355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8145" tIns="39072" rIns="78145" bIns="39072">
            <a:spAutoFit/>
          </a:bodyPr>
          <a:lstStyle/>
          <a:p>
            <a:pPr algn="just"/>
            <a:r>
              <a:rPr lang="ru-RU"/>
              <a:t> 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27" name="Прямоугольник 4"/>
          <p:cNvSpPr>
            <a:spLocks noChangeArrowheads="1"/>
          </p:cNvSpPr>
          <p:nvPr/>
        </p:nvSpPr>
        <p:spPr bwMode="auto">
          <a:xfrm>
            <a:off x="182774" y="943081"/>
            <a:ext cx="8778454" cy="3215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8145" tIns="39072" rIns="78145" bIns="39072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solidFill>
                  <a:srgbClr val="C4BD9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C4BD97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 соответствии со Статьей 8 Устава ОДКБ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«Государства–члены координируют и объединяют свои усилия в борьбе с международным терроризмом и экстремизмом, </a:t>
            </a:r>
            <a:r>
              <a:rPr lang="ru-RU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незаконным оборотом наркотических средств и психотропных веществ, оружия, организованной транснациональной преступностью, нелегальной миграцией и другими угрозами безопасности государств-членов. Государства-члены осуществляют свою деятельность на этих направлениях, в том числе в тесном сотрудничестве со всеми заинтересованными государствами и международными межправительственными организациями при главенствующей роли ООН».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государств-членов ОДКБ в этой сфере осуществляется при непосредственном участии  специализированного подразделения Секретариата ОДКБ –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Управления противодействия вызовам и угрозам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61" name="Picture 2" descr="C:\Users\прювет\Desktop\Новая папка\69d023ef56fdf8719a0e2b9a4bb4fd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2000" y="61675"/>
            <a:ext cx="1472000" cy="828000"/>
          </a:xfrm>
          <a:prstGeom prst="rect">
            <a:avLst/>
          </a:prstGeom>
          <a:noFill/>
        </p:spPr>
      </p:pic>
      <p:pic>
        <p:nvPicPr>
          <p:cNvPr id="2097262" name="Picture 3" descr="C:\Users\прювет\Desktop\Новая папка\1467258105ih53h_1000x7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365104"/>
            <a:ext cx="3036917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263" name="Picture 4" descr="C:\Users\прювет\Desktop\Новая папка\images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168" y="4365344"/>
            <a:ext cx="3009713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264" name="Picture 6" descr="C:\Users\rock\Desktop\Рисунок1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496" y="4365344"/>
            <a:ext cx="2852333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265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964" y="97675"/>
            <a:ext cx="1188738" cy="79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2" y="0"/>
            <a:ext cx="9177064" cy="68580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267" name="Picture 3" descr="C:\Users\прювет\Desktop\NATO-ODKB-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4033" y="4770000"/>
            <a:ext cx="3706519" cy="2088000"/>
          </a:xfrm>
          <a:prstGeom prst="rect">
            <a:avLst/>
          </a:prstGeom>
          <a:noFill/>
        </p:spPr>
      </p:pic>
      <p:pic>
        <p:nvPicPr>
          <p:cNvPr id="2097268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36654" y="0"/>
            <a:ext cx="907346" cy="936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9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270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1553" y="-1415"/>
            <a:ext cx="872448" cy="90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272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94452" y="0"/>
            <a:ext cx="872448" cy="900000"/>
          </a:xfrm>
          <a:prstGeom prst="rect">
            <a:avLst/>
          </a:prstGeom>
          <a:noFill/>
        </p:spPr>
      </p:pic>
      <p:pic>
        <p:nvPicPr>
          <p:cNvPr id="2097273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46" y="44704"/>
            <a:ext cx="1080670" cy="72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Picture 2" descr="C:\Users\прювет\Desktop\Новая папка\69d023ef56fdf8719a0e2b9a4bb4fd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2000" y="-85561"/>
            <a:ext cx="9216000" cy="6858000"/>
          </a:xfrm>
          <a:prstGeom prst="rect">
            <a:avLst/>
          </a:prstGeom>
          <a:noFill/>
        </p:spPr>
      </p:pic>
      <p:sp>
        <p:nvSpPr>
          <p:cNvPr id="10485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buFont typeface="Wingdings" pitchFamily="2" charset="2"/>
              <a:buChar char="v"/>
            </a:pP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презентации</a:t>
            </a:r>
            <a:endParaRPr lang="en-US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00" name="Line 3"/>
          <p:cNvSpPr>
            <a:spLocks noChangeShapeType="1"/>
          </p:cNvSpPr>
          <p:nvPr/>
        </p:nvSpPr>
        <p:spPr bwMode="auto">
          <a:xfrm>
            <a:off x="1184333" y="2268019"/>
            <a:ext cx="4800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8601" name="Text Box 4"/>
          <p:cNvSpPr txBox="1">
            <a:spLocks noChangeArrowheads="1"/>
          </p:cNvSpPr>
          <p:nvPr/>
        </p:nvSpPr>
        <p:spPr bwMode="auto">
          <a:xfrm>
            <a:off x="1513023" y="1450313"/>
            <a:ext cx="7519467" cy="646331"/>
          </a:xfrm>
          <a:prstGeom prst="homePlat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образования Организации Договора о коллективной безопасности.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Group 5"/>
          <p:cNvGrpSpPr/>
          <p:nvPr/>
        </p:nvGrpSpPr>
        <p:grpSpPr bwMode="auto">
          <a:xfrm>
            <a:off x="703512" y="1401750"/>
            <a:ext cx="685800" cy="679450"/>
            <a:chOff x="1296" y="1200"/>
            <a:chExt cx="432" cy="428"/>
          </a:xfrm>
        </p:grpSpPr>
        <p:grpSp>
          <p:nvGrpSpPr>
            <p:cNvPr id="53" name="Group 6"/>
            <p:cNvGrpSpPr/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54" name="Group 7"/>
              <p:cNvGrpSpPr/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1048602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03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04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05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5" name="Group 12"/>
              <p:cNvGrpSpPr/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1048606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56" name="Group 14"/>
                <p:cNvGrpSpPr/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1048607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08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09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10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048611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1048612" name="Line 20"/>
          <p:cNvSpPr>
            <a:spLocks noChangeShapeType="1"/>
          </p:cNvSpPr>
          <p:nvPr/>
        </p:nvSpPr>
        <p:spPr bwMode="auto">
          <a:xfrm>
            <a:off x="1184333" y="3171806"/>
            <a:ext cx="4800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8613" name="Text Box 21"/>
          <p:cNvSpPr txBox="1">
            <a:spLocks noChangeArrowheads="1"/>
          </p:cNvSpPr>
          <p:nvPr/>
        </p:nvSpPr>
        <p:spPr bwMode="auto">
          <a:xfrm>
            <a:off x="1467707" y="2388336"/>
            <a:ext cx="7468555" cy="707886"/>
          </a:xfrm>
          <a:prstGeom prst="homePlat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Организации Договора о коллективной безопасности </a:t>
            </a:r>
            <a:endParaRPr lang="en-US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14" name="Line 22"/>
          <p:cNvSpPr>
            <a:spLocks noChangeShapeType="1"/>
          </p:cNvSpPr>
          <p:nvPr/>
        </p:nvSpPr>
        <p:spPr bwMode="auto">
          <a:xfrm>
            <a:off x="1148962" y="3976149"/>
            <a:ext cx="4800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8615" name="Text Box 23"/>
          <p:cNvSpPr txBox="1">
            <a:spLocks noChangeArrowheads="1"/>
          </p:cNvSpPr>
          <p:nvPr/>
        </p:nvSpPr>
        <p:spPr bwMode="auto">
          <a:xfrm>
            <a:off x="1462872" y="3401774"/>
            <a:ext cx="2361234" cy="461665"/>
          </a:xfrm>
          <a:prstGeom prst="homePlat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/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 ОДКБ</a:t>
            </a:r>
            <a:endParaRPr lang="en-US" sz="2400" b="1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16" name="Line 24"/>
          <p:cNvSpPr>
            <a:spLocks noChangeShapeType="1"/>
          </p:cNvSpPr>
          <p:nvPr/>
        </p:nvSpPr>
        <p:spPr bwMode="auto">
          <a:xfrm>
            <a:off x="1318000" y="4804106"/>
            <a:ext cx="4800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8617" name="Text Box 25"/>
          <p:cNvSpPr txBox="1">
            <a:spLocks noChangeArrowheads="1"/>
          </p:cNvSpPr>
          <p:nvPr/>
        </p:nvSpPr>
        <p:spPr bwMode="auto">
          <a:xfrm>
            <a:off x="1493046" y="4193503"/>
            <a:ext cx="4803140" cy="447040"/>
          </a:xfrm>
          <a:prstGeom prst="homePlat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/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Миротворческая деятельность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57" name="Group 26"/>
          <p:cNvGrpSpPr/>
          <p:nvPr/>
        </p:nvGrpSpPr>
        <p:grpSpPr bwMode="auto">
          <a:xfrm>
            <a:off x="684139" y="2309094"/>
            <a:ext cx="685800" cy="685800"/>
            <a:chOff x="1303" y="1810"/>
            <a:chExt cx="432" cy="432"/>
          </a:xfrm>
        </p:grpSpPr>
        <p:grpSp>
          <p:nvGrpSpPr>
            <p:cNvPr id="58" name="Group 27"/>
            <p:cNvGrpSpPr/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59" name="Group 28"/>
              <p:cNvGrpSpPr/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48618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19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20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21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0" name="Group 33"/>
              <p:cNvGrpSpPr/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1048622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61" name="Group 35"/>
                <p:cNvGrpSpPr/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1048623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24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25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26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048627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62" name="Group 41"/>
          <p:cNvGrpSpPr/>
          <p:nvPr/>
        </p:nvGrpSpPr>
        <p:grpSpPr bwMode="auto">
          <a:xfrm>
            <a:off x="677920" y="3249650"/>
            <a:ext cx="685800" cy="679450"/>
            <a:chOff x="1296" y="1200"/>
            <a:chExt cx="432" cy="428"/>
          </a:xfrm>
        </p:grpSpPr>
        <p:grpSp>
          <p:nvGrpSpPr>
            <p:cNvPr id="63" name="Group 42"/>
            <p:cNvGrpSpPr/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64" name="Group 43"/>
              <p:cNvGrpSpPr/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1048628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29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30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31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5" name="Group 48"/>
              <p:cNvGrpSpPr/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1048632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66" name="Group 50"/>
                <p:cNvGrpSpPr/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1048633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34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35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36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048637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67" name="Group 56"/>
          <p:cNvGrpSpPr/>
          <p:nvPr/>
        </p:nvGrpSpPr>
        <p:grpSpPr bwMode="auto">
          <a:xfrm>
            <a:off x="637790" y="4131314"/>
            <a:ext cx="685800" cy="685800"/>
            <a:chOff x="1323" y="3010"/>
            <a:chExt cx="432" cy="432"/>
          </a:xfrm>
        </p:grpSpPr>
        <p:grpSp>
          <p:nvGrpSpPr>
            <p:cNvPr id="68" name="Group 57"/>
            <p:cNvGrpSpPr/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69" name="Group 58"/>
              <p:cNvGrpSpPr/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48638" name="Oval 5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39" name="Oval 6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40" name="Oval 6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41" name="Oval 6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0" name="Group 63"/>
              <p:cNvGrpSpPr/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1048642" name="Oval 6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71" name="Group 65"/>
                <p:cNvGrpSpPr/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1048643" name="Oval 6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44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45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46" name="Oval 6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048647" name="Text Box 70"/>
            <p:cNvSpPr txBox="1">
              <a:spLocks noChangeArrowheads="1"/>
            </p:cNvSpPr>
            <p:nvPr/>
          </p:nvSpPr>
          <p:spPr bwMode="gray">
            <a:xfrm>
              <a:off x="1412" y="3072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72" name="Group 56"/>
          <p:cNvGrpSpPr/>
          <p:nvPr/>
        </p:nvGrpSpPr>
        <p:grpSpPr bwMode="auto">
          <a:xfrm>
            <a:off x="671759" y="4903150"/>
            <a:ext cx="685800" cy="685800"/>
            <a:chOff x="1323" y="3010"/>
            <a:chExt cx="432" cy="432"/>
          </a:xfrm>
        </p:grpSpPr>
        <p:grpSp>
          <p:nvGrpSpPr>
            <p:cNvPr id="73" name="Group 57"/>
            <p:cNvGrpSpPr/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74" name="Group 58"/>
              <p:cNvGrpSpPr/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48648" name="Oval 5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49" name="Oval 6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50" name="Oval 6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48651" name="Oval 6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5" name="Group 63"/>
              <p:cNvGrpSpPr/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1048652" name="Oval 6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76" name="Group 65"/>
                <p:cNvGrpSpPr/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1048653" name="Oval 6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54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55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48656" name="Oval 6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048657" name="Text Box 70"/>
            <p:cNvSpPr txBox="1">
              <a:spLocks noChangeArrowheads="1"/>
            </p:cNvSpPr>
            <p:nvPr/>
          </p:nvSpPr>
          <p:spPr bwMode="gray">
            <a:xfrm>
              <a:off x="1411" y="3072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chemeClr val="bg1"/>
                  </a:solidFill>
                </a:rPr>
                <a:t>5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048658" name="Line 24"/>
          <p:cNvSpPr>
            <a:spLocks noChangeShapeType="1"/>
          </p:cNvSpPr>
          <p:nvPr/>
        </p:nvSpPr>
        <p:spPr bwMode="auto">
          <a:xfrm>
            <a:off x="1423806" y="5588950"/>
            <a:ext cx="4800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8659" name="TextBox 1"/>
          <p:cNvSpPr txBox="1"/>
          <p:nvPr/>
        </p:nvSpPr>
        <p:spPr>
          <a:xfrm>
            <a:off x="1448957" y="5042619"/>
            <a:ext cx="4622304" cy="369332"/>
          </a:xfrm>
          <a:prstGeom prst="homePlate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Борьба с международным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терроризмом</a:t>
            </a:r>
            <a:endParaRPr lang="ru-RU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5" name="Picture 2" descr="C:\Users\прювет\Desktop\Новая папка\25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0232" y="3335106"/>
            <a:ext cx="2015490" cy="1908000"/>
          </a:xfrm>
          <a:prstGeom prst="rect">
            <a:avLst/>
          </a:prstGeom>
          <a:noFill/>
        </p:spPr>
      </p:pic>
      <p:sp>
        <p:nvSpPr>
          <p:cNvPr id="1048660" name="TextBox 3"/>
          <p:cNvSpPr txBox="1"/>
          <p:nvPr/>
        </p:nvSpPr>
        <p:spPr>
          <a:xfrm>
            <a:off x="1249729" y="5601858"/>
            <a:ext cx="482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Новости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48661" name="TextBox 106"/>
          <p:cNvSpPr txBox="1"/>
          <p:nvPr/>
        </p:nvSpPr>
        <p:spPr>
          <a:xfrm>
            <a:off x="1280536" y="6038805"/>
            <a:ext cx="4587608" cy="701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Список использованных литературы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6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9702" y="-85561"/>
            <a:ext cx="1012040" cy="1044000"/>
          </a:xfrm>
          <a:prstGeom prst="rect">
            <a:avLst/>
          </a:prstGeom>
          <a:noFill/>
        </p:spPr>
      </p:pic>
      <p:pic>
        <p:nvPicPr>
          <p:cNvPr id="2097157" name="Picture 3" descr="C:\Users\прювет\Desktop\Новая папка\647894984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14710" y="-148456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189" y="-27384"/>
            <a:ext cx="9202189" cy="68580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275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1552" y="17514"/>
            <a:ext cx="872448" cy="900000"/>
          </a:xfrm>
          <a:prstGeom prst="rect">
            <a:avLst/>
          </a:prstGeom>
          <a:noFill/>
        </p:spPr>
      </p:pic>
      <p:pic>
        <p:nvPicPr>
          <p:cNvPr id="2097276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4712"/>
            <a:ext cx="1188738" cy="79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620688"/>
          </a:xfrm>
        </p:spPr>
        <p:txBody>
          <a:bodyPr/>
          <a:lstStyle/>
          <a:p>
            <a:pPr marL="571500" indent="-571500" algn="ctr"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Новости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3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graphicFrame>
        <p:nvGraphicFramePr>
          <p:cNvPr id="4194307" name="Схема 8"/>
          <p:cNvGraphicFramePr>
            <a:graphicFrameLocks/>
          </p:cNvGraphicFramePr>
          <p:nvPr/>
        </p:nvGraphicFramePr>
        <p:xfrm>
          <a:off x="0" y="836712"/>
          <a:ext cx="9144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97277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36654" y="0"/>
            <a:ext cx="837550" cy="864000"/>
          </a:xfrm>
          <a:prstGeom prst="rect">
            <a:avLst/>
          </a:prstGeom>
          <a:noFill/>
        </p:spPr>
      </p:pic>
      <p:pic>
        <p:nvPicPr>
          <p:cNvPr id="2097278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0"/>
            <a:ext cx="1188738" cy="7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194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4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4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32" grpId="0"/>
      <p:bldGraphic spid="4194307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2400" cy="648072"/>
          </a:xfrm>
        </p:spPr>
        <p:txBody>
          <a:bodyPr/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2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СПИСОК ИСПОЛЬЗОВАННЫХ ИСТОЧНИКОВ И ЛИТЕРАТУРЫ</a:t>
            </a:r>
            <a:endParaRPr lang="ru-RU" sz="20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35" name="Текст 2"/>
          <p:cNvSpPr>
            <a:spLocks noGrp="1"/>
          </p:cNvSpPr>
          <p:nvPr>
            <p:ph type="body" idx="1"/>
          </p:nvPr>
        </p:nvSpPr>
        <p:spPr>
          <a:xfrm>
            <a:off x="0" y="980728"/>
            <a:ext cx="8856984" cy="3456383"/>
          </a:xfrm>
        </p:spPr>
        <p:txBody>
          <a:bodyPr/>
          <a:lstStyle/>
          <a:p>
            <a:pPr marL="342900" indent="-342900" algn="just">
              <a:buFont typeface="+mj-lt"/>
              <a:buAutoNum type="arabicPeriod"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Николаенко </a:t>
            </a:r>
            <a:r>
              <a:rPr lang="ru-RU" sz="1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В. Д. Организация Договора о коллективной безопасности (истоки, становление, перспективы). М., 2004.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Белый парус. 2009. «В Организации Договора о коллективной безопасности вступило в силу соглашение о защите авторских прав в области военно-экономического сотрудничества». http://www.paruskg.info/?p=7550, 31.03.2009.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i="1" cap="all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Новости Беларуси. </a:t>
            </a:r>
            <a:r>
              <a:rPr lang="ru-RU" sz="1800" b="1" i="1" cap="all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«Спецслужбы ОДКБ будут совместно бороться с «</a:t>
            </a:r>
            <a:r>
              <a:rPr lang="ru-RU" sz="1800" b="1" i="1" cap="all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кибер</a:t>
            </a:r>
            <a:r>
              <a:rPr lang="en-US" sz="1800" b="1" i="1" cap="all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cap="all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преступностью</a:t>
            </a:r>
            <a:r>
              <a:rPr lang="ru-RU" sz="1800" b="1" i="1" cap="all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». http://</a:t>
            </a:r>
            <a:r>
              <a:rPr lang="ru-RU" sz="1800" b="1" i="1" cap="all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www.newsby.org</a:t>
            </a:r>
            <a:r>
              <a:rPr lang="ru-RU" sz="1800" b="1" i="1" cap="all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b="1" i="1" cap="all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1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Газета. 2009. «Вступило в силу соглашение о миротворческой деятельности ОДКБ», </a:t>
            </a:r>
            <a:r>
              <a:rPr lang="ru-RU" sz="1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http://www.gzt.ru</a:t>
            </a:r>
            <a:r>
              <a:rPr lang="ru-RU" sz="1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1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Концепция коллективной безопасности государств-участников Договора о Коллективной Безопасности от 10.02.1995.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Консультант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Плюс</a:t>
            </a:r>
            <a:endParaRPr lang="ru-RU" sz="1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36" name="TextBox 4"/>
          <p:cNvSpPr txBox="1"/>
          <p:nvPr/>
        </p:nvSpPr>
        <p:spPr>
          <a:xfrm>
            <a:off x="467544" y="4597097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itchFamily="2" charset="2"/>
              <a:buChar char="§"/>
            </a:pPr>
            <a:r>
              <a:rPr lang="ru-RU" sz="2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ресурсы</a:t>
            </a:r>
            <a:endParaRPr lang="ru-RU" sz="20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37" name="TextBox 7"/>
          <p:cNvSpPr txBox="1"/>
          <p:nvPr/>
        </p:nvSpPr>
        <p:spPr>
          <a:xfrm>
            <a:off x="35496" y="5013176"/>
            <a:ext cx="7056784" cy="15392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https//odkb-cste.org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Wikipedia.org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www.sputnic-news.tj/kz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www.mfa.tj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http://www.mid.ru/integracionnye-struktury-prostranstva-sng/-/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asset_publisher/rl7Fzr0mbE6x/co</a:t>
            </a:r>
            <a:endParaRPr lang="ru-RU" sz="1600" dirty="0"/>
          </a:p>
        </p:txBody>
      </p:sp>
      <p:sp>
        <p:nvSpPr>
          <p:cNvPr id="1048738" name="TextBox 8"/>
          <p:cNvSpPr txBox="1"/>
          <p:nvPr/>
        </p:nvSpPr>
        <p:spPr>
          <a:xfrm>
            <a:off x="4499992" y="5301208"/>
            <a:ext cx="4320480" cy="10566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1600" b="1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6. 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</a:t>
            </a:r>
            <a:r>
              <a:rPr lang="ru-RU" sz="1600" b="1" u="sng" dirty="0">
                <a:latin typeface="Times New Roman" pitchFamily="18" charset="0"/>
                <a:cs typeface="Times New Roman" pitchFamily="18" charset="0"/>
                <a:hlinkClick r:id="rId5"/>
              </a:rPr>
              <a:t>://kremlin.ru/supplement/5357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b="1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7. </a:t>
            </a:r>
            <a:r>
              <a:rPr lang="az-Cyrl-AZ" sz="1600" b="1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http</a:t>
            </a:r>
            <a:r>
              <a:rPr lang="az-Cyrl-AZ" sz="1600" b="1" u="sng" dirty="0">
                <a:latin typeface="Times New Roman" pitchFamily="18" charset="0"/>
                <a:cs typeface="Times New Roman" pitchFamily="18" charset="0"/>
                <a:hlinkClick r:id="rId6"/>
              </a:rPr>
              <a:t>://www.aif.ru/politics/world/5984</a:t>
            </a:r>
            <a:endParaRPr lang="en-US" sz="1600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://www.lragir.am/ru/2016/02/23/47083</a:t>
            </a:r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279" name="Picture 2" descr="C:\Users\прювет\Desktop\Новая папка\gifki-aplodismenti-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43" y="0"/>
            <a:ext cx="9116457" cy="6858000"/>
          </a:xfrm>
          <a:prstGeom prst="rect">
            <a:avLst/>
          </a:prstGeom>
          <a:noFill/>
        </p:spPr>
      </p:pic>
      <p:sp>
        <p:nvSpPr>
          <p:cNvPr id="1048740" name="WordArt 3"/>
          <p:cNvSpPr>
            <a:spLocks noChangeArrowheads="1" noChangeShapeType="1" noTextEdit="1"/>
          </p:cNvSpPr>
          <p:nvPr/>
        </p:nvSpPr>
        <p:spPr bwMode="gray">
          <a:xfrm>
            <a:off x="1892371" y="188640"/>
            <a:ext cx="5211292" cy="116548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b="1" kern="1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Спасибо за внимание</a:t>
            </a:r>
            <a:r>
              <a:rPr lang="en-US" sz="6600" b="1" kern="1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!</a:t>
            </a:r>
            <a:endParaRPr lang="en-US" sz="6600" b="1" kern="10" dirty="0">
              <a:ln w="28575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89803" dir="2700000" algn="ctr" rotWithShape="0">
                  <a:srgbClr val="000000">
                    <a:alpha val="50000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1" name="WordArt 3"/>
          <p:cNvSpPr>
            <a:spLocks noChangeArrowheads="1" noChangeShapeType="1" noTextEdit="1"/>
          </p:cNvSpPr>
          <p:nvPr/>
        </p:nvSpPr>
        <p:spPr bwMode="gray">
          <a:xfrm>
            <a:off x="1765950" y="299256"/>
            <a:ext cx="5211292" cy="116548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b="1" kern="1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Спасибо за внимание</a:t>
            </a:r>
            <a:r>
              <a:rPr lang="en-US" sz="6600" b="1" kern="10" dirty="0" smtClean="0">
                <a:ln w="285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rgbClr val="000000">
                      <a:alpha val="50000"/>
                    </a:srgbClr>
                  </a:outerShdw>
                </a:effectLst>
                <a:latin typeface="Verdana"/>
                <a:ea typeface="Verdana"/>
                <a:cs typeface="Verdana"/>
              </a:rPr>
              <a:t>!</a:t>
            </a:r>
          </a:p>
        </p:txBody>
      </p:sp>
      <p:grpSp>
        <p:nvGrpSpPr>
          <p:cNvPr id="112" name="Group 3"/>
          <p:cNvGrpSpPr/>
          <p:nvPr/>
        </p:nvGrpSpPr>
        <p:grpSpPr>
          <a:xfrm>
            <a:off x="2882003" y="2538000"/>
            <a:ext cx="3492000" cy="4320000"/>
            <a:chOff x="3656773" y="1401453"/>
            <a:chExt cx="4277532" cy="5359870"/>
          </a:xfrm>
        </p:grpSpPr>
        <p:sp>
          <p:nvSpPr>
            <p:cNvPr id="1048742" name="Freeform: Shape 4"/>
            <p:cNvSpPr/>
            <p:nvPr/>
          </p:nvSpPr>
          <p:spPr>
            <a:xfrm>
              <a:off x="3873014" y="2884812"/>
              <a:ext cx="3757842" cy="3876511"/>
            </a:xfrm>
            <a:custGeom>
              <a:avLst/>
              <a:gdLst>
                <a:gd name="connsiteX0" fmla="*/ 3630432 w 3757841"/>
                <a:gd name="connsiteY0" fmla="*/ 248374 h 3876510"/>
                <a:gd name="connsiteX1" fmla="*/ 3638343 w 3757841"/>
                <a:gd name="connsiteY1" fmla="*/ 174536 h 3876510"/>
                <a:gd name="connsiteX2" fmla="*/ 3631750 w 3757841"/>
                <a:gd name="connsiteY2" fmla="*/ 179810 h 3876510"/>
                <a:gd name="connsiteX3" fmla="*/ 3610654 w 3757841"/>
                <a:gd name="connsiteY3" fmla="*/ 195632 h 3876510"/>
                <a:gd name="connsiteX4" fmla="*/ 3531542 w 3757841"/>
                <a:gd name="connsiteY4" fmla="*/ 225959 h 3876510"/>
                <a:gd name="connsiteX5" fmla="*/ 3465615 w 3757841"/>
                <a:gd name="connsiteY5" fmla="*/ 225959 h 3876510"/>
                <a:gd name="connsiteX6" fmla="*/ 3320575 w 3757841"/>
                <a:gd name="connsiteY6" fmla="*/ 219366 h 3876510"/>
                <a:gd name="connsiteX7" fmla="*/ 3191358 w 3757841"/>
                <a:gd name="connsiteY7" fmla="*/ 249693 h 3876510"/>
                <a:gd name="connsiteX8" fmla="*/ 3033133 w 3757841"/>
                <a:gd name="connsiteY8" fmla="*/ 253648 h 3876510"/>
                <a:gd name="connsiteX9" fmla="*/ 2936879 w 3757841"/>
                <a:gd name="connsiteY9" fmla="*/ 249693 h 3876510"/>
                <a:gd name="connsiteX10" fmla="*/ 2866997 w 3757841"/>
                <a:gd name="connsiteY10" fmla="*/ 229914 h 3876510"/>
                <a:gd name="connsiteX11" fmla="*/ 2770743 w 3757841"/>
                <a:gd name="connsiteY11" fmla="*/ 186403 h 3876510"/>
                <a:gd name="connsiteX12" fmla="*/ 2671853 w 3757841"/>
                <a:gd name="connsiteY12" fmla="*/ 152121 h 3876510"/>
                <a:gd name="connsiteX13" fmla="*/ 2627022 w 3757841"/>
                <a:gd name="connsiteY13" fmla="*/ 142891 h 3876510"/>
                <a:gd name="connsiteX14" fmla="*/ 2611200 w 3757841"/>
                <a:gd name="connsiteY14" fmla="*/ 142891 h 3876510"/>
                <a:gd name="connsiteX15" fmla="*/ 2563732 w 3757841"/>
                <a:gd name="connsiteY15" fmla="*/ 161350 h 3876510"/>
                <a:gd name="connsiteX16" fmla="*/ 2431878 w 3757841"/>
                <a:gd name="connsiteY16" fmla="*/ 157395 h 3876510"/>
                <a:gd name="connsiteX17" fmla="*/ 2365951 w 3757841"/>
                <a:gd name="connsiteY17" fmla="*/ 127068 h 3876510"/>
                <a:gd name="connsiteX18" fmla="*/ 2282883 w 3757841"/>
                <a:gd name="connsiteY18" fmla="*/ 94105 h 3876510"/>
                <a:gd name="connsiteX19" fmla="*/ 2223549 w 3757841"/>
                <a:gd name="connsiteY19" fmla="*/ 47956 h 3876510"/>
                <a:gd name="connsiteX20" fmla="*/ 2211682 w 3757841"/>
                <a:gd name="connsiteY20" fmla="*/ 29496 h 3876510"/>
                <a:gd name="connsiteX21" fmla="*/ 2219593 w 3757841"/>
                <a:gd name="connsiteY21" fmla="*/ 268152 h 3876510"/>
                <a:gd name="connsiteX22" fmla="*/ 2187948 w 3757841"/>
                <a:gd name="connsiteY22" fmla="*/ 254967 h 3876510"/>
                <a:gd name="connsiteX23" fmla="*/ 2017856 w 3757841"/>
                <a:gd name="connsiteY23" fmla="*/ 183766 h 3876510"/>
                <a:gd name="connsiteX24" fmla="*/ 1986211 w 3757841"/>
                <a:gd name="connsiteY24" fmla="*/ 223322 h 3876510"/>
                <a:gd name="connsiteX25" fmla="*/ 1959840 w 3757841"/>
                <a:gd name="connsiteY25" fmla="*/ 257604 h 3876510"/>
                <a:gd name="connsiteX26" fmla="*/ 1920284 w 3757841"/>
                <a:gd name="connsiteY26" fmla="*/ 367043 h 3876510"/>
                <a:gd name="connsiteX27" fmla="*/ 1944018 w 3757841"/>
                <a:gd name="connsiteY27" fmla="*/ 485711 h 3876510"/>
                <a:gd name="connsiteX28" fmla="*/ 2020493 w 3757841"/>
                <a:gd name="connsiteY28" fmla="*/ 661077 h 3876510"/>
                <a:gd name="connsiteX29" fmla="*/ 2044227 w 3757841"/>
                <a:gd name="connsiteY29" fmla="*/ 733597 h 3876510"/>
                <a:gd name="connsiteX30" fmla="*/ 2031042 w 3757841"/>
                <a:gd name="connsiteY30" fmla="*/ 1392868 h 3876510"/>
                <a:gd name="connsiteX31" fmla="*/ 2041590 w 3757841"/>
                <a:gd name="connsiteY31" fmla="*/ 2056094 h 3876510"/>
                <a:gd name="connsiteX32" fmla="*/ 1821394 w 3757841"/>
                <a:gd name="connsiteY32" fmla="*/ 2195859 h 3876510"/>
                <a:gd name="connsiteX33" fmla="*/ 1610427 w 3757841"/>
                <a:gd name="connsiteY33" fmla="*/ 2020493 h 3876510"/>
                <a:gd name="connsiteX34" fmla="*/ 1682947 w 3757841"/>
                <a:gd name="connsiteY34" fmla="*/ 1365178 h 3876510"/>
                <a:gd name="connsiteX35" fmla="*/ 1755467 w 3757841"/>
                <a:gd name="connsiteY35" fmla="*/ 563505 h 3876510"/>
                <a:gd name="connsiteX36" fmla="*/ 1801615 w 3757841"/>
                <a:gd name="connsiteY36" fmla="*/ 341990 h 3876510"/>
                <a:gd name="connsiteX37" fmla="*/ 1801615 w 3757841"/>
                <a:gd name="connsiteY37" fmla="*/ 256285 h 3876510"/>
                <a:gd name="connsiteX38" fmla="*/ 1709318 w 3757841"/>
                <a:gd name="connsiteY38" fmla="*/ 158713 h 3876510"/>
                <a:gd name="connsiteX39" fmla="*/ 1478573 w 3757841"/>
                <a:gd name="connsiteY39" fmla="*/ 253648 h 3876510"/>
                <a:gd name="connsiteX40" fmla="*/ 1439017 w 3757841"/>
                <a:gd name="connsiteY40" fmla="*/ 272108 h 3876510"/>
                <a:gd name="connsiteX41" fmla="*/ 1464069 w 3757841"/>
                <a:gd name="connsiteY41" fmla="*/ 13674 h 3876510"/>
                <a:gd name="connsiteX42" fmla="*/ 1353312 w 3757841"/>
                <a:gd name="connsiteY42" fmla="*/ 105972 h 3876510"/>
                <a:gd name="connsiteX43" fmla="*/ 1243873 w 3757841"/>
                <a:gd name="connsiteY43" fmla="*/ 116520 h 3876510"/>
                <a:gd name="connsiteX44" fmla="*/ 1171353 w 3757841"/>
                <a:gd name="connsiteY44" fmla="*/ 105972 h 3876510"/>
                <a:gd name="connsiteX45" fmla="*/ 1068507 w 3757841"/>
                <a:gd name="connsiteY45" fmla="*/ 69052 h 3876510"/>
                <a:gd name="connsiteX46" fmla="*/ 953794 w 3757841"/>
                <a:gd name="connsiteY46" fmla="*/ 98060 h 3876510"/>
                <a:gd name="connsiteX47" fmla="*/ 934015 w 3757841"/>
                <a:gd name="connsiteY47" fmla="*/ 116520 h 3876510"/>
                <a:gd name="connsiteX48" fmla="*/ 930060 w 3757841"/>
                <a:gd name="connsiteY48" fmla="*/ 125750 h 3876510"/>
                <a:gd name="connsiteX49" fmla="*/ 840399 w 3757841"/>
                <a:gd name="connsiteY49" fmla="*/ 142891 h 3876510"/>
                <a:gd name="connsiteX50" fmla="*/ 708545 w 3757841"/>
                <a:gd name="connsiteY50" fmla="*/ 125750 h 3876510"/>
                <a:gd name="connsiteX51" fmla="*/ 579328 w 3757841"/>
                <a:gd name="connsiteY51" fmla="*/ 102016 h 3876510"/>
                <a:gd name="connsiteX52" fmla="*/ 427696 w 3757841"/>
                <a:gd name="connsiteY52" fmla="*/ 84875 h 3876510"/>
                <a:gd name="connsiteX53" fmla="*/ 318257 w 3757841"/>
                <a:gd name="connsiteY53" fmla="*/ 65097 h 3876510"/>
                <a:gd name="connsiteX54" fmla="*/ 265515 w 3757841"/>
                <a:gd name="connsiteY54" fmla="*/ 62460 h 3876510"/>
                <a:gd name="connsiteX55" fmla="*/ 258922 w 3757841"/>
                <a:gd name="connsiteY55" fmla="*/ 384184 h 3876510"/>
                <a:gd name="connsiteX56" fmla="*/ 162669 w 3757841"/>
                <a:gd name="connsiteY56" fmla="*/ 516038 h 3876510"/>
                <a:gd name="connsiteX57" fmla="*/ 13674 w 3757841"/>
                <a:gd name="connsiteY57" fmla="*/ 529223 h 3876510"/>
                <a:gd name="connsiteX58" fmla="*/ 24222 w 3757841"/>
                <a:gd name="connsiteY58" fmla="*/ 535816 h 3876510"/>
                <a:gd name="connsiteX59" fmla="*/ 50593 w 3757841"/>
                <a:gd name="connsiteY59" fmla="*/ 552957 h 3876510"/>
                <a:gd name="connsiteX60" fmla="*/ 113883 w 3757841"/>
                <a:gd name="connsiteY60" fmla="*/ 592513 h 3876510"/>
                <a:gd name="connsiteX61" fmla="*/ 119157 w 3757841"/>
                <a:gd name="connsiteY61" fmla="*/ 596469 h 3876510"/>
                <a:gd name="connsiteX62" fmla="*/ 173217 w 3757841"/>
                <a:gd name="connsiteY62" fmla="*/ 662396 h 3876510"/>
                <a:gd name="connsiteX63" fmla="*/ 173217 w 3757841"/>
                <a:gd name="connsiteY63" fmla="*/ 662396 h 3876510"/>
                <a:gd name="connsiteX64" fmla="*/ 191677 w 3757841"/>
                <a:gd name="connsiteY64" fmla="*/ 668989 h 3876510"/>
                <a:gd name="connsiteX65" fmla="*/ 229914 w 3757841"/>
                <a:gd name="connsiteY65" fmla="*/ 690085 h 3876510"/>
                <a:gd name="connsiteX66" fmla="*/ 233870 w 3757841"/>
                <a:gd name="connsiteY66" fmla="*/ 692722 h 3876510"/>
                <a:gd name="connsiteX67" fmla="*/ 297160 w 3757841"/>
                <a:gd name="connsiteY67" fmla="*/ 723049 h 3876510"/>
                <a:gd name="connsiteX68" fmla="*/ 330124 w 3757841"/>
                <a:gd name="connsiteY68" fmla="*/ 740190 h 3876510"/>
                <a:gd name="connsiteX69" fmla="*/ 402643 w 3757841"/>
                <a:gd name="connsiteY69" fmla="*/ 723049 h 3876510"/>
                <a:gd name="connsiteX70" fmla="*/ 580646 w 3757841"/>
                <a:gd name="connsiteY70" fmla="*/ 775791 h 3876510"/>
                <a:gd name="connsiteX71" fmla="*/ 654485 w 3757841"/>
                <a:gd name="connsiteY71" fmla="*/ 758649 h 3876510"/>
                <a:gd name="connsiteX72" fmla="*/ 697997 w 3757841"/>
                <a:gd name="connsiteY72" fmla="*/ 775791 h 3876510"/>
                <a:gd name="connsiteX73" fmla="*/ 763924 w 3757841"/>
                <a:gd name="connsiteY73" fmla="*/ 749420 h 3876510"/>
                <a:gd name="connsiteX74" fmla="*/ 796887 w 3757841"/>
                <a:gd name="connsiteY74" fmla="*/ 745464 h 3876510"/>
                <a:gd name="connsiteX75" fmla="*/ 792932 w 3757841"/>
                <a:gd name="connsiteY75" fmla="*/ 828532 h 3876510"/>
                <a:gd name="connsiteX76" fmla="*/ 812710 w 3757841"/>
                <a:gd name="connsiteY76" fmla="*/ 861496 h 3876510"/>
                <a:gd name="connsiteX77" fmla="*/ 836443 w 3757841"/>
                <a:gd name="connsiteY77" fmla="*/ 894459 h 3876510"/>
                <a:gd name="connsiteX78" fmla="*/ 869407 w 3757841"/>
                <a:gd name="connsiteY78" fmla="*/ 920830 h 3876510"/>
                <a:gd name="connsiteX79" fmla="*/ 902371 w 3757841"/>
                <a:gd name="connsiteY79" fmla="*/ 1096196 h 3876510"/>
                <a:gd name="connsiteX80" fmla="*/ 918193 w 3757841"/>
                <a:gd name="connsiteY80" fmla="*/ 1163442 h 3876510"/>
                <a:gd name="connsiteX81" fmla="*/ 918193 w 3757841"/>
                <a:gd name="connsiteY81" fmla="*/ 1163442 h 3876510"/>
                <a:gd name="connsiteX82" fmla="*/ 955112 w 3757841"/>
                <a:gd name="connsiteY82" fmla="*/ 1329578 h 3876510"/>
                <a:gd name="connsiteX83" fmla="*/ 994668 w 3757841"/>
                <a:gd name="connsiteY83" fmla="*/ 1441654 h 3876510"/>
                <a:gd name="connsiteX84" fmla="*/ 994668 w 3757841"/>
                <a:gd name="connsiteY84" fmla="*/ 1460113 h 3876510"/>
                <a:gd name="connsiteX85" fmla="*/ 994668 w 3757841"/>
                <a:gd name="connsiteY85" fmla="*/ 1460113 h 3876510"/>
                <a:gd name="connsiteX86" fmla="*/ 997305 w 3757841"/>
                <a:gd name="connsiteY86" fmla="*/ 1606471 h 3876510"/>
                <a:gd name="connsiteX87" fmla="*/ 984120 w 3757841"/>
                <a:gd name="connsiteY87" fmla="*/ 1755467 h 3876510"/>
                <a:gd name="connsiteX88" fmla="*/ 951156 w 3757841"/>
                <a:gd name="connsiteY88" fmla="*/ 1950610 h 3876510"/>
                <a:gd name="connsiteX89" fmla="*/ 990713 w 3757841"/>
                <a:gd name="connsiteY89" fmla="*/ 2119384 h 3876510"/>
                <a:gd name="connsiteX90" fmla="*/ 874681 w 3757841"/>
                <a:gd name="connsiteY90" fmla="*/ 2264424 h 3876510"/>
                <a:gd name="connsiteX91" fmla="*/ 910282 w 3757841"/>
                <a:gd name="connsiteY91" fmla="*/ 2352766 h 3876510"/>
                <a:gd name="connsiteX92" fmla="*/ 947201 w 3757841"/>
                <a:gd name="connsiteY92" fmla="*/ 2387048 h 3876510"/>
                <a:gd name="connsiteX93" fmla="*/ 907645 w 3757841"/>
                <a:gd name="connsiteY93" fmla="*/ 2529450 h 3876510"/>
                <a:gd name="connsiteX94" fmla="*/ 906326 w 3757841"/>
                <a:gd name="connsiteY94" fmla="*/ 2533406 h 3876510"/>
                <a:gd name="connsiteX95" fmla="*/ 881274 w 3757841"/>
                <a:gd name="connsiteY95" fmla="*/ 2621748 h 3876510"/>
                <a:gd name="connsiteX96" fmla="*/ 831169 w 3757841"/>
                <a:gd name="connsiteY96" fmla="*/ 2691631 h 3876510"/>
                <a:gd name="connsiteX97" fmla="*/ 745464 w 3757841"/>
                <a:gd name="connsiteY97" fmla="*/ 2849856 h 3876510"/>
                <a:gd name="connsiteX98" fmla="*/ 707226 w 3757841"/>
                <a:gd name="connsiteY98" fmla="*/ 2986984 h 3876510"/>
                <a:gd name="connsiteX99" fmla="*/ 694041 w 3757841"/>
                <a:gd name="connsiteY99" fmla="*/ 3099060 h 3876510"/>
                <a:gd name="connsiteX100" fmla="*/ 687448 w 3757841"/>
                <a:gd name="connsiteY100" fmla="*/ 3175535 h 3876510"/>
                <a:gd name="connsiteX101" fmla="*/ 676900 w 3757841"/>
                <a:gd name="connsiteY101" fmla="*/ 3248055 h 3876510"/>
                <a:gd name="connsiteX102" fmla="*/ 700634 w 3757841"/>
                <a:gd name="connsiteY102" fmla="*/ 3346945 h 3876510"/>
                <a:gd name="connsiteX103" fmla="*/ 694041 w 3757841"/>
                <a:gd name="connsiteY103" fmla="*/ 3498578 h 3876510"/>
                <a:gd name="connsiteX104" fmla="*/ 700634 w 3757841"/>
                <a:gd name="connsiteY104" fmla="*/ 3608017 h 3876510"/>
                <a:gd name="connsiteX105" fmla="*/ 711182 w 3757841"/>
                <a:gd name="connsiteY105" fmla="*/ 3783382 h 3876510"/>
                <a:gd name="connsiteX106" fmla="*/ 700634 w 3757841"/>
                <a:gd name="connsiteY106" fmla="*/ 3862495 h 3876510"/>
                <a:gd name="connsiteX107" fmla="*/ 1617020 w 3757841"/>
                <a:gd name="connsiteY107" fmla="*/ 3866451 h 3876510"/>
                <a:gd name="connsiteX108" fmla="*/ 1673717 w 3757841"/>
                <a:gd name="connsiteY108" fmla="*/ 3625158 h 3876510"/>
                <a:gd name="connsiteX109" fmla="*/ 1697451 w 3757841"/>
                <a:gd name="connsiteY109" fmla="*/ 3621202 h 3876510"/>
                <a:gd name="connsiteX110" fmla="*/ 1822712 w 3757841"/>
                <a:gd name="connsiteY110" fmla="*/ 3838761 h 3876510"/>
                <a:gd name="connsiteX111" fmla="*/ 1826668 w 3757841"/>
                <a:gd name="connsiteY111" fmla="*/ 3862495 h 3876510"/>
                <a:gd name="connsiteX112" fmla="*/ 2716683 w 3757841"/>
                <a:gd name="connsiteY112" fmla="*/ 3862495 h 3876510"/>
                <a:gd name="connsiteX113" fmla="*/ 2743054 w 3757841"/>
                <a:gd name="connsiteY113" fmla="*/ 3548682 h 3876510"/>
                <a:gd name="connsiteX114" fmla="*/ 2753602 w 3757841"/>
                <a:gd name="connsiteY114" fmla="*/ 3228277 h 3876510"/>
                <a:gd name="connsiteX115" fmla="*/ 2690312 w 3757841"/>
                <a:gd name="connsiteY115" fmla="*/ 2839307 h 3876510"/>
                <a:gd name="connsiteX116" fmla="*/ 2565051 w 3757841"/>
                <a:gd name="connsiteY116" fmla="*/ 2628341 h 3876510"/>
                <a:gd name="connsiteX117" fmla="*/ 2539999 w 3757841"/>
                <a:gd name="connsiteY117" fmla="*/ 2578236 h 3876510"/>
                <a:gd name="connsiteX118" fmla="*/ 2533406 w 3757841"/>
                <a:gd name="connsiteY118" fmla="*/ 2570325 h 3876510"/>
                <a:gd name="connsiteX119" fmla="*/ 2524176 w 3757841"/>
                <a:gd name="connsiteY119" fmla="*/ 2558458 h 3876510"/>
                <a:gd name="connsiteX120" fmla="*/ 2530769 w 3757841"/>
                <a:gd name="connsiteY120" fmla="*/ 2435834 h 3876510"/>
                <a:gd name="connsiteX121" fmla="*/ 2524176 w 3757841"/>
                <a:gd name="connsiteY121" fmla="*/ 2429241 h 3876510"/>
                <a:gd name="connsiteX122" fmla="*/ 2513628 w 3757841"/>
                <a:gd name="connsiteY122" fmla="*/ 2416056 h 3876510"/>
                <a:gd name="connsiteX123" fmla="*/ 2551865 w 3757841"/>
                <a:gd name="connsiteY123" fmla="*/ 2377818 h 3876510"/>
                <a:gd name="connsiteX124" fmla="*/ 2572962 w 3757841"/>
                <a:gd name="connsiteY124" fmla="*/ 2342217 h 3876510"/>
                <a:gd name="connsiteX125" fmla="*/ 2586147 w 3757841"/>
                <a:gd name="connsiteY125" fmla="*/ 2286838 h 3876510"/>
                <a:gd name="connsiteX126" fmla="*/ 2691631 w 3757841"/>
                <a:gd name="connsiteY126" fmla="*/ 1630205 h 3876510"/>
                <a:gd name="connsiteX127" fmla="*/ 2731187 w 3757841"/>
                <a:gd name="connsiteY127" fmla="*/ 1026313 h 3876510"/>
                <a:gd name="connsiteX128" fmla="*/ 2787884 w 3757841"/>
                <a:gd name="connsiteY128" fmla="*/ 976209 h 3876510"/>
                <a:gd name="connsiteX129" fmla="*/ 2841944 w 3757841"/>
                <a:gd name="connsiteY129" fmla="*/ 951157 h 3876510"/>
                <a:gd name="connsiteX130" fmla="*/ 2848537 w 3757841"/>
                <a:gd name="connsiteY130" fmla="*/ 948519 h 3876510"/>
                <a:gd name="connsiteX131" fmla="*/ 2860404 w 3757841"/>
                <a:gd name="connsiteY131" fmla="*/ 943245 h 3876510"/>
                <a:gd name="connsiteX132" fmla="*/ 2897323 w 3757841"/>
                <a:gd name="connsiteY132" fmla="*/ 920830 h 3876510"/>
                <a:gd name="connsiteX133" fmla="*/ 2902597 w 3757841"/>
                <a:gd name="connsiteY133" fmla="*/ 916874 h 3876510"/>
                <a:gd name="connsiteX134" fmla="*/ 2939517 w 3757841"/>
                <a:gd name="connsiteY134" fmla="*/ 894459 h 3876510"/>
                <a:gd name="connsiteX135" fmla="*/ 2946109 w 3757841"/>
                <a:gd name="connsiteY135" fmla="*/ 890504 h 3876510"/>
                <a:gd name="connsiteX136" fmla="*/ 2946109 w 3757841"/>
                <a:gd name="connsiteY136" fmla="*/ 890504 h 3876510"/>
                <a:gd name="connsiteX137" fmla="*/ 3019947 w 3757841"/>
                <a:gd name="connsiteY137" fmla="*/ 872044 h 3876510"/>
                <a:gd name="connsiteX138" fmla="*/ 3019947 w 3757841"/>
                <a:gd name="connsiteY138" fmla="*/ 872044 h 3876510"/>
                <a:gd name="connsiteX139" fmla="*/ 3026540 w 3757841"/>
                <a:gd name="connsiteY139" fmla="*/ 872044 h 3876510"/>
                <a:gd name="connsiteX140" fmla="*/ 3067415 w 3757841"/>
                <a:gd name="connsiteY140" fmla="*/ 870725 h 3876510"/>
                <a:gd name="connsiteX141" fmla="*/ 3216410 w 3757841"/>
                <a:gd name="connsiteY141" fmla="*/ 877318 h 3876510"/>
                <a:gd name="connsiteX142" fmla="*/ 3332442 w 3757841"/>
                <a:gd name="connsiteY142" fmla="*/ 860177 h 3876510"/>
                <a:gd name="connsiteX143" fmla="*/ 3428695 w 3757841"/>
                <a:gd name="connsiteY143" fmla="*/ 853584 h 3876510"/>
                <a:gd name="connsiteX144" fmla="*/ 3494622 w 3757841"/>
                <a:gd name="connsiteY144" fmla="*/ 849629 h 3876510"/>
                <a:gd name="connsiteX145" fmla="*/ 3494622 w 3757841"/>
                <a:gd name="connsiteY145" fmla="*/ 849629 h 3876510"/>
                <a:gd name="connsiteX146" fmla="*/ 3489348 w 3757841"/>
                <a:gd name="connsiteY146" fmla="*/ 839081 h 3876510"/>
                <a:gd name="connsiteX147" fmla="*/ 3489348 w 3757841"/>
                <a:gd name="connsiteY147" fmla="*/ 839081 h 3876510"/>
                <a:gd name="connsiteX148" fmla="*/ 3488029 w 3757841"/>
                <a:gd name="connsiteY148" fmla="*/ 836443 h 3876510"/>
                <a:gd name="connsiteX149" fmla="*/ 3490667 w 3757841"/>
                <a:gd name="connsiteY149" fmla="*/ 836443 h 3876510"/>
                <a:gd name="connsiteX150" fmla="*/ 3497259 w 3757841"/>
                <a:gd name="connsiteY150" fmla="*/ 836443 h 3876510"/>
                <a:gd name="connsiteX151" fmla="*/ 3561868 w 3757841"/>
                <a:gd name="connsiteY151" fmla="*/ 831169 h 3876510"/>
                <a:gd name="connsiteX152" fmla="*/ 3631750 w 3757841"/>
                <a:gd name="connsiteY152" fmla="*/ 787657 h 3876510"/>
                <a:gd name="connsiteX153" fmla="*/ 3701633 w 3757841"/>
                <a:gd name="connsiteY153" fmla="*/ 750738 h 3876510"/>
                <a:gd name="connsiteX154" fmla="*/ 3747782 w 3757841"/>
                <a:gd name="connsiteY154" fmla="*/ 730960 h 3876510"/>
                <a:gd name="connsiteX155" fmla="*/ 3738552 w 3757841"/>
                <a:gd name="connsiteY155" fmla="*/ 699315 h 3876510"/>
                <a:gd name="connsiteX156" fmla="*/ 3675262 w 3757841"/>
                <a:gd name="connsiteY156" fmla="*/ 674263 h 3876510"/>
                <a:gd name="connsiteX157" fmla="*/ 3630432 w 3757841"/>
                <a:gd name="connsiteY157" fmla="*/ 248374 h 387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3757841" h="3876510">
                  <a:moveTo>
                    <a:pt x="3630432" y="248374"/>
                  </a:moveTo>
                  <a:lnTo>
                    <a:pt x="3638343" y="174536"/>
                  </a:lnTo>
                  <a:lnTo>
                    <a:pt x="3631750" y="179810"/>
                  </a:lnTo>
                  <a:lnTo>
                    <a:pt x="3610654" y="195632"/>
                  </a:lnTo>
                  <a:lnTo>
                    <a:pt x="3531542" y="225959"/>
                  </a:lnTo>
                  <a:lnTo>
                    <a:pt x="3465615" y="225959"/>
                  </a:lnTo>
                  <a:cubicBezTo>
                    <a:pt x="3465615" y="225959"/>
                    <a:pt x="3382546" y="195632"/>
                    <a:pt x="3320575" y="219366"/>
                  </a:cubicBezTo>
                  <a:cubicBezTo>
                    <a:pt x="3320575" y="219366"/>
                    <a:pt x="3221684" y="252330"/>
                    <a:pt x="3191358" y="249693"/>
                  </a:cubicBezTo>
                  <a:cubicBezTo>
                    <a:pt x="3191358" y="249693"/>
                    <a:pt x="3075326" y="229914"/>
                    <a:pt x="3033133" y="253648"/>
                  </a:cubicBezTo>
                  <a:lnTo>
                    <a:pt x="2936879" y="249693"/>
                  </a:lnTo>
                  <a:lnTo>
                    <a:pt x="2866997" y="229914"/>
                  </a:lnTo>
                  <a:cubicBezTo>
                    <a:pt x="2866997" y="229914"/>
                    <a:pt x="2830078" y="179810"/>
                    <a:pt x="2770743" y="186403"/>
                  </a:cubicBezTo>
                  <a:cubicBezTo>
                    <a:pt x="2711409" y="192995"/>
                    <a:pt x="2671853" y="152121"/>
                    <a:pt x="2671853" y="152121"/>
                  </a:cubicBezTo>
                  <a:cubicBezTo>
                    <a:pt x="2671853" y="152121"/>
                    <a:pt x="2652075" y="142891"/>
                    <a:pt x="2627022" y="142891"/>
                  </a:cubicBezTo>
                  <a:cubicBezTo>
                    <a:pt x="2621748" y="142891"/>
                    <a:pt x="2616474" y="142891"/>
                    <a:pt x="2611200" y="142891"/>
                  </a:cubicBezTo>
                  <a:cubicBezTo>
                    <a:pt x="2595377" y="144209"/>
                    <a:pt x="2579555" y="149484"/>
                    <a:pt x="2563732" y="161350"/>
                  </a:cubicBezTo>
                  <a:cubicBezTo>
                    <a:pt x="2513628" y="198270"/>
                    <a:pt x="2458249" y="178491"/>
                    <a:pt x="2431878" y="157395"/>
                  </a:cubicBezTo>
                  <a:cubicBezTo>
                    <a:pt x="2405507" y="136298"/>
                    <a:pt x="2365951" y="127068"/>
                    <a:pt x="2365951" y="127068"/>
                  </a:cubicBezTo>
                  <a:lnTo>
                    <a:pt x="2282883" y="94105"/>
                  </a:lnTo>
                  <a:lnTo>
                    <a:pt x="2223549" y="47956"/>
                  </a:lnTo>
                  <a:cubicBezTo>
                    <a:pt x="2223549" y="47956"/>
                    <a:pt x="2218275" y="41363"/>
                    <a:pt x="2211682" y="29496"/>
                  </a:cubicBezTo>
                  <a:lnTo>
                    <a:pt x="2219593" y="268152"/>
                  </a:lnTo>
                  <a:lnTo>
                    <a:pt x="2187948" y="254967"/>
                  </a:lnTo>
                  <a:lnTo>
                    <a:pt x="2017856" y="183766"/>
                  </a:lnTo>
                  <a:lnTo>
                    <a:pt x="1986211" y="223322"/>
                  </a:lnTo>
                  <a:lnTo>
                    <a:pt x="1959840" y="257604"/>
                  </a:lnTo>
                  <a:cubicBezTo>
                    <a:pt x="1920284" y="294523"/>
                    <a:pt x="1920284" y="367043"/>
                    <a:pt x="1920284" y="367043"/>
                  </a:cubicBezTo>
                  <a:cubicBezTo>
                    <a:pt x="1916329" y="413192"/>
                    <a:pt x="1944018" y="485711"/>
                    <a:pt x="1944018" y="485711"/>
                  </a:cubicBezTo>
                  <a:cubicBezTo>
                    <a:pt x="1961159" y="505490"/>
                    <a:pt x="2020493" y="661077"/>
                    <a:pt x="2020493" y="661077"/>
                  </a:cubicBezTo>
                  <a:cubicBezTo>
                    <a:pt x="2037634" y="687448"/>
                    <a:pt x="2044227" y="733597"/>
                    <a:pt x="2044227" y="733597"/>
                  </a:cubicBezTo>
                  <a:lnTo>
                    <a:pt x="2031042" y="1392868"/>
                  </a:lnTo>
                  <a:lnTo>
                    <a:pt x="2041590" y="2056094"/>
                  </a:lnTo>
                  <a:lnTo>
                    <a:pt x="1821394" y="2195859"/>
                  </a:lnTo>
                  <a:lnTo>
                    <a:pt x="1610427" y="2020493"/>
                  </a:lnTo>
                  <a:lnTo>
                    <a:pt x="1682947" y="1365178"/>
                  </a:lnTo>
                  <a:lnTo>
                    <a:pt x="1755467" y="563505"/>
                  </a:lnTo>
                  <a:cubicBezTo>
                    <a:pt x="1762059" y="438244"/>
                    <a:pt x="1801615" y="341990"/>
                    <a:pt x="1801615" y="341990"/>
                  </a:cubicBezTo>
                  <a:cubicBezTo>
                    <a:pt x="1821394" y="295841"/>
                    <a:pt x="1801615" y="256285"/>
                    <a:pt x="1801615" y="256285"/>
                  </a:cubicBezTo>
                  <a:cubicBezTo>
                    <a:pt x="1763378" y="236507"/>
                    <a:pt x="1726459" y="185084"/>
                    <a:pt x="1709318" y="158713"/>
                  </a:cubicBezTo>
                  <a:cubicBezTo>
                    <a:pt x="1655257" y="178491"/>
                    <a:pt x="1574826" y="210136"/>
                    <a:pt x="1478573" y="253648"/>
                  </a:cubicBezTo>
                  <a:cubicBezTo>
                    <a:pt x="1465388" y="258922"/>
                    <a:pt x="1452202" y="265515"/>
                    <a:pt x="1439017" y="272108"/>
                  </a:cubicBezTo>
                  <a:cubicBezTo>
                    <a:pt x="1439017" y="272108"/>
                    <a:pt x="1435061" y="142891"/>
                    <a:pt x="1464069" y="13674"/>
                  </a:cubicBezTo>
                  <a:cubicBezTo>
                    <a:pt x="1439017" y="21585"/>
                    <a:pt x="1387594" y="45319"/>
                    <a:pt x="1353312" y="105972"/>
                  </a:cubicBezTo>
                  <a:cubicBezTo>
                    <a:pt x="1353312" y="105972"/>
                    <a:pt x="1300570" y="53230"/>
                    <a:pt x="1243873" y="116520"/>
                  </a:cubicBezTo>
                  <a:cubicBezTo>
                    <a:pt x="1243873" y="116520"/>
                    <a:pt x="1220139" y="160032"/>
                    <a:pt x="1171353" y="105972"/>
                  </a:cubicBezTo>
                  <a:cubicBezTo>
                    <a:pt x="1171353" y="105972"/>
                    <a:pt x="1138389" y="66415"/>
                    <a:pt x="1068507" y="69052"/>
                  </a:cubicBezTo>
                  <a:cubicBezTo>
                    <a:pt x="1022358" y="71690"/>
                    <a:pt x="978846" y="80919"/>
                    <a:pt x="953794" y="98060"/>
                  </a:cubicBezTo>
                  <a:cubicBezTo>
                    <a:pt x="945882" y="103335"/>
                    <a:pt x="939290" y="109927"/>
                    <a:pt x="934015" y="116520"/>
                  </a:cubicBezTo>
                  <a:cubicBezTo>
                    <a:pt x="932697" y="119157"/>
                    <a:pt x="930060" y="123113"/>
                    <a:pt x="930060" y="125750"/>
                  </a:cubicBezTo>
                  <a:lnTo>
                    <a:pt x="840399" y="142891"/>
                  </a:lnTo>
                  <a:cubicBezTo>
                    <a:pt x="840399" y="142891"/>
                    <a:pt x="781065" y="103335"/>
                    <a:pt x="708545" y="125750"/>
                  </a:cubicBezTo>
                  <a:cubicBezTo>
                    <a:pt x="708545" y="125750"/>
                    <a:pt x="629432" y="132342"/>
                    <a:pt x="579328" y="102016"/>
                  </a:cubicBezTo>
                  <a:cubicBezTo>
                    <a:pt x="579328" y="102016"/>
                    <a:pt x="489667" y="71690"/>
                    <a:pt x="427696" y="84875"/>
                  </a:cubicBezTo>
                  <a:cubicBezTo>
                    <a:pt x="365724" y="98060"/>
                    <a:pt x="318257" y="65097"/>
                    <a:pt x="318257" y="65097"/>
                  </a:cubicBezTo>
                  <a:lnTo>
                    <a:pt x="265515" y="62460"/>
                  </a:lnTo>
                  <a:cubicBezTo>
                    <a:pt x="273426" y="146846"/>
                    <a:pt x="282656" y="309027"/>
                    <a:pt x="258922" y="384184"/>
                  </a:cubicBezTo>
                  <a:cubicBezTo>
                    <a:pt x="258922" y="384184"/>
                    <a:pt x="222003" y="506808"/>
                    <a:pt x="162669" y="516038"/>
                  </a:cubicBezTo>
                  <a:cubicBezTo>
                    <a:pt x="162669" y="516038"/>
                    <a:pt x="87512" y="522631"/>
                    <a:pt x="13674" y="529223"/>
                  </a:cubicBezTo>
                  <a:cubicBezTo>
                    <a:pt x="16311" y="531860"/>
                    <a:pt x="20266" y="533179"/>
                    <a:pt x="24222" y="535816"/>
                  </a:cubicBezTo>
                  <a:cubicBezTo>
                    <a:pt x="32133" y="541090"/>
                    <a:pt x="41363" y="546364"/>
                    <a:pt x="50593" y="552957"/>
                  </a:cubicBezTo>
                  <a:lnTo>
                    <a:pt x="113883" y="592513"/>
                  </a:lnTo>
                  <a:lnTo>
                    <a:pt x="119157" y="596469"/>
                  </a:lnTo>
                  <a:cubicBezTo>
                    <a:pt x="119157" y="596469"/>
                    <a:pt x="129705" y="639981"/>
                    <a:pt x="173217" y="662396"/>
                  </a:cubicBezTo>
                  <a:lnTo>
                    <a:pt x="173217" y="662396"/>
                  </a:lnTo>
                  <a:cubicBezTo>
                    <a:pt x="178491" y="665033"/>
                    <a:pt x="185084" y="667670"/>
                    <a:pt x="191677" y="668989"/>
                  </a:cubicBezTo>
                  <a:lnTo>
                    <a:pt x="229914" y="690085"/>
                  </a:lnTo>
                  <a:lnTo>
                    <a:pt x="233870" y="692722"/>
                  </a:lnTo>
                  <a:cubicBezTo>
                    <a:pt x="233870" y="692722"/>
                    <a:pt x="260241" y="738871"/>
                    <a:pt x="297160" y="723049"/>
                  </a:cubicBezTo>
                  <a:cubicBezTo>
                    <a:pt x="297160" y="723049"/>
                    <a:pt x="309027" y="736234"/>
                    <a:pt x="330124" y="740190"/>
                  </a:cubicBezTo>
                  <a:cubicBezTo>
                    <a:pt x="347265" y="744145"/>
                    <a:pt x="372317" y="741508"/>
                    <a:pt x="402643" y="723049"/>
                  </a:cubicBezTo>
                  <a:cubicBezTo>
                    <a:pt x="402643" y="723049"/>
                    <a:pt x="479119" y="775791"/>
                    <a:pt x="580646" y="775791"/>
                  </a:cubicBezTo>
                  <a:lnTo>
                    <a:pt x="654485" y="758649"/>
                  </a:lnTo>
                  <a:lnTo>
                    <a:pt x="697997" y="775791"/>
                  </a:lnTo>
                  <a:lnTo>
                    <a:pt x="763924" y="749420"/>
                  </a:lnTo>
                  <a:lnTo>
                    <a:pt x="796887" y="745464"/>
                  </a:lnTo>
                  <a:lnTo>
                    <a:pt x="792932" y="828532"/>
                  </a:lnTo>
                  <a:lnTo>
                    <a:pt x="812710" y="861496"/>
                  </a:lnTo>
                  <a:lnTo>
                    <a:pt x="836443" y="894459"/>
                  </a:lnTo>
                  <a:lnTo>
                    <a:pt x="869407" y="920830"/>
                  </a:lnTo>
                  <a:lnTo>
                    <a:pt x="902371" y="1096196"/>
                  </a:lnTo>
                  <a:lnTo>
                    <a:pt x="918193" y="1163442"/>
                  </a:lnTo>
                  <a:cubicBezTo>
                    <a:pt x="918193" y="1163442"/>
                    <a:pt x="918193" y="1163442"/>
                    <a:pt x="918193" y="1163442"/>
                  </a:cubicBezTo>
                  <a:lnTo>
                    <a:pt x="955112" y="1329578"/>
                  </a:lnTo>
                  <a:lnTo>
                    <a:pt x="994668" y="1441654"/>
                  </a:lnTo>
                  <a:lnTo>
                    <a:pt x="994668" y="1460113"/>
                  </a:lnTo>
                  <a:cubicBezTo>
                    <a:pt x="994668" y="1460113"/>
                    <a:pt x="994668" y="1460113"/>
                    <a:pt x="994668" y="1460113"/>
                  </a:cubicBezTo>
                  <a:lnTo>
                    <a:pt x="997305" y="1606471"/>
                  </a:lnTo>
                  <a:lnTo>
                    <a:pt x="984120" y="1755467"/>
                  </a:lnTo>
                  <a:cubicBezTo>
                    <a:pt x="984120" y="1755467"/>
                    <a:pt x="951156" y="1874135"/>
                    <a:pt x="951156" y="1950610"/>
                  </a:cubicBezTo>
                  <a:cubicBezTo>
                    <a:pt x="951156" y="1950610"/>
                    <a:pt x="934015" y="1990167"/>
                    <a:pt x="990713" y="2119384"/>
                  </a:cubicBezTo>
                  <a:cubicBezTo>
                    <a:pt x="990713" y="2119384"/>
                    <a:pt x="872044" y="2152348"/>
                    <a:pt x="874681" y="2264424"/>
                  </a:cubicBezTo>
                  <a:cubicBezTo>
                    <a:pt x="874681" y="2264424"/>
                    <a:pt x="874681" y="2309254"/>
                    <a:pt x="910282" y="2352766"/>
                  </a:cubicBezTo>
                  <a:cubicBezTo>
                    <a:pt x="919511" y="2364632"/>
                    <a:pt x="932697" y="2376499"/>
                    <a:pt x="947201" y="2387048"/>
                  </a:cubicBezTo>
                  <a:cubicBezTo>
                    <a:pt x="947201" y="2387048"/>
                    <a:pt x="953794" y="2433197"/>
                    <a:pt x="907645" y="2529450"/>
                  </a:cubicBezTo>
                  <a:lnTo>
                    <a:pt x="906326" y="2533406"/>
                  </a:lnTo>
                  <a:lnTo>
                    <a:pt x="881274" y="2621748"/>
                  </a:lnTo>
                  <a:lnTo>
                    <a:pt x="831169" y="2691631"/>
                  </a:lnTo>
                  <a:lnTo>
                    <a:pt x="745464" y="2849856"/>
                  </a:lnTo>
                  <a:lnTo>
                    <a:pt x="707226" y="2986984"/>
                  </a:lnTo>
                  <a:lnTo>
                    <a:pt x="694041" y="3099060"/>
                  </a:lnTo>
                  <a:lnTo>
                    <a:pt x="687448" y="3175535"/>
                  </a:lnTo>
                  <a:lnTo>
                    <a:pt x="676900" y="3248055"/>
                  </a:lnTo>
                  <a:lnTo>
                    <a:pt x="700634" y="3346945"/>
                  </a:lnTo>
                  <a:lnTo>
                    <a:pt x="694041" y="3498578"/>
                  </a:lnTo>
                  <a:lnTo>
                    <a:pt x="700634" y="3608017"/>
                  </a:lnTo>
                  <a:lnTo>
                    <a:pt x="711182" y="3783382"/>
                  </a:lnTo>
                  <a:lnTo>
                    <a:pt x="700634" y="3862495"/>
                  </a:lnTo>
                  <a:lnTo>
                    <a:pt x="1617020" y="3866451"/>
                  </a:lnTo>
                  <a:cubicBezTo>
                    <a:pt x="1617020" y="3866451"/>
                    <a:pt x="1643391" y="3800524"/>
                    <a:pt x="1673717" y="3625158"/>
                  </a:cubicBezTo>
                  <a:lnTo>
                    <a:pt x="1697451" y="3621202"/>
                  </a:lnTo>
                  <a:cubicBezTo>
                    <a:pt x="1697451" y="3621202"/>
                    <a:pt x="1714592" y="3737234"/>
                    <a:pt x="1822712" y="3838761"/>
                  </a:cubicBezTo>
                  <a:lnTo>
                    <a:pt x="1826668" y="3862495"/>
                  </a:lnTo>
                  <a:lnTo>
                    <a:pt x="2716683" y="3862495"/>
                  </a:lnTo>
                  <a:lnTo>
                    <a:pt x="2743054" y="3548682"/>
                  </a:lnTo>
                  <a:lnTo>
                    <a:pt x="2753602" y="3228277"/>
                  </a:lnTo>
                  <a:cubicBezTo>
                    <a:pt x="2753602" y="3228277"/>
                    <a:pt x="2757558" y="2977754"/>
                    <a:pt x="2690312" y="2839307"/>
                  </a:cubicBezTo>
                  <a:cubicBezTo>
                    <a:pt x="2690312" y="2839307"/>
                    <a:pt x="2613837" y="2716683"/>
                    <a:pt x="2565051" y="2628341"/>
                  </a:cubicBezTo>
                  <a:lnTo>
                    <a:pt x="2539999" y="2578236"/>
                  </a:lnTo>
                  <a:lnTo>
                    <a:pt x="2533406" y="2570325"/>
                  </a:lnTo>
                  <a:lnTo>
                    <a:pt x="2524176" y="2558458"/>
                  </a:lnTo>
                  <a:lnTo>
                    <a:pt x="2530769" y="2435834"/>
                  </a:lnTo>
                  <a:lnTo>
                    <a:pt x="2524176" y="2429241"/>
                  </a:lnTo>
                  <a:lnTo>
                    <a:pt x="2513628" y="2416056"/>
                  </a:lnTo>
                  <a:cubicBezTo>
                    <a:pt x="2513628" y="2416056"/>
                    <a:pt x="2533406" y="2402870"/>
                    <a:pt x="2551865" y="2377818"/>
                  </a:cubicBezTo>
                  <a:cubicBezTo>
                    <a:pt x="2559777" y="2367270"/>
                    <a:pt x="2566369" y="2356721"/>
                    <a:pt x="2572962" y="2342217"/>
                  </a:cubicBezTo>
                  <a:cubicBezTo>
                    <a:pt x="2579555" y="2326395"/>
                    <a:pt x="2584829" y="2307935"/>
                    <a:pt x="2586147" y="2286838"/>
                  </a:cubicBezTo>
                  <a:cubicBezTo>
                    <a:pt x="2586147" y="2286838"/>
                    <a:pt x="2665260" y="1979619"/>
                    <a:pt x="2691631" y="1630205"/>
                  </a:cubicBezTo>
                  <a:cubicBezTo>
                    <a:pt x="2691631" y="1630205"/>
                    <a:pt x="2728550" y="1237280"/>
                    <a:pt x="2731187" y="1026313"/>
                  </a:cubicBezTo>
                  <a:lnTo>
                    <a:pt x="2787884" y="976209"/>
                  </a:lnTo>
                  <a:lnTo>
                    <a:pt x="2841944" y="951157"/>
                  </a:lnTo>
                  <a:lnTo>
                    <a:pt x="2848537" y="948519"/>
                  </a:lnTo>
                  <a:lnTo>
                    <a:pt x="2860404" y="943245"/>
                  </a:lnTo>
                  <a:lnTo>
                    <a:pt x="2897323" y="920830"/>
                  </a:lnTo>
                  <a:lnTo>
                    <a:pt x="2902597" y="916874"/>
                  </a:lnTo>
                  <a:lnTo>
                    <a:pt x="2939517" y="894459"/>
                  </a:lnTo>
                  <a:lnTo>
                    <a:pt x="2946109" y="890504"/>
                  </a:lnTo>
                  <a:cubicBezTo>
                    <a:pt x="2946109" y="890504"/>
                    <a:pt x="2946109" y="890504"/>
                    <a:pt x="2946109" y="890504"/>
                  </a:cubicBezTo>
                  <a:cubicBezTo>
                    <a:pt x="2948746" y="889185"/>
                    <a:pt x="2977754" y="877318"/>
                    <a:pt x="3019947" y="872044"/>
                  </a:cubicBezTo>
                  <a:lnTo>
                    <a:pt x="3019947" y="872044"/>
                  </a:lnTo>
                  <a:cubicBezTo>
                    <a:pt x="3022585" y="872044"/>
                    <a:pt x="3023903" y="872044"/>
                    <a:pt x="3026540" y="872044"/>
                  </a:cubicBezTo>
                  <a:cubicBezTo>
                    <a:pt x="3039726" y="870725"/>
                    <a:pt x="3052911" y="870725"/>
                    <a:pt x="3067415" y="870725"/>
                  </a:cubicBezTo>
                  <a:lnTo>
                    <a:pt x="3216410" y="877318"/>
                  </a:lnTo>
                  <a:lnTo>
                    <a:pt x="3332442" y="860177"/>
                  </a:lnTo>
                  <a:lnTo>
                    <a:pt x="3428695" y="853584"/>
                  </a:lnTo>
                  <a:lnTo>
                    <a:pt x="3494622" y="849629"/>
                  </a:lnTo>
                  <a:lnTo>
                    <a:pt x="3494622" y="849629"/>
                  </a:lnTo>
                  <a:lnTo>
                    <a:pt x="3489348" y="839081"/>
                  </a:lnTo>
                  <a:cubicBezTo>
                    <a:pt x="3489348" y="839081"/>
                    <a:pt x="3489348" y="839081"/>
                    <a:pt x="3489348" y="839081"/>
                  </a:cubicBezTo>
                  <a:lnTo>
                    <a:pt x="3488029" y="836443"/>
                  </a:lnTo>
                  <a:lnTo>
                    <a:pt x="3490667" y="836443"/>
                  </a:lnTo>
                  <a:lnTo>
                    <a:pt x="3497259" y="836443"/>
                  </a:lnTo>
                  <a:lnTo>
                    <a:pt x="3561868" y="831169"/>
                  </a:lnTo>
                  <a:lnTo>
                    <a:pt x="3631750" y="787657"/>
                  </a:lnTo>
                  <a:lnTo>
                    <a:pt x="3701633" y="750738"/>
                  </a:lnTo>
                  <a:lnTo>
                    <a:pt x="3747782" y="730960"/>
                  </a:lnTo>
                  <a:lnTo>
                    <a:pt x="3738552" y="699315"/>
                  </a:lnTo>
                  <a:cubicBezTo>
                    <a:pt x="3704270" y="687448"/>
                    <a:pt x="3675262" y="674263"/>
                    <a:pt x="3675262" y="674263"/>
                  </a:cubicBezTo>
                  <a:cubicBezTo>
                    <a:pt x="3588239" y="538453"/>
                    <a:pt x="3630432" y="248374"/>
                    <a:pt x="3630432" y="248374"/>
                  </a:cubicBezTo>
                  <a:close/>
                </a:path>
              </a:pathLst>
            </a:custGeom>
            <a:solidFill>
              <a:schemeClr val="accent4">
                <a:lumMod val="10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8743" name="Freeform: Shape 5"/>
            <p:cNvSpPr/>
            <p:nvPr/>
          </p:nvSpPr>
          <p:spPr>
            <a:xfrm>
              <a:off x="5273060" y="1504959"/>
              <a:ext cx="883423" cy="1516322"/>
            </a:xfrm>
            <a:custGeom>
              <a:avLst/>
              <a:gdLst>
                <a:gd name="connsiteX0" fmla="*/ 874209 w 883422"/>
                <a:gd name="connsiteY0" fmla="*/ 750859 h 1516322"/>
                <a:gd name="connsiteX1" fmla="*/ 874209 w 883422"/>
                <a:gd name="connsiteY1" fmla="*/ 750859 h 1516322"/>
                <a:gd name="connsiteX2" fmla="*/ 847838 w 883422"/>
                <a:gd name="connsiteY2" fmla="*/ 895899 h 1516322"/>
                <a:gd name="connsiteX3" fmla="*/ 839927 w 883422"/>
                <a:gd name="connsiteY3" fmla="*/ 924907 h 1516322"/>
                <a:gd name="connsiteX4" fmla="*/ 838608 w 883422"/>
                <a:gd name="connsiteY4" fmla="*/ 926225 h 1516322"/>
                <a:gd name="connsiteX5" fmla="*/ 830697 w 883422"/>
                <a:gd name="connsiteY5" fmla="*/ 942048 h 1516322"/>
                <a:gd name="connsiteX6" fmla="*/ 771362 w 883422"/>
                <a:gd name="connsiteY6" fmla="*/ 981604 h 1516322"/>
                <a:gd name="connsiteX7" fmla="*/ 767407 w 883422"/>
                <a:gd name="connsiteY7" fmla="*/ 1014568 h 1516322"/>
                <a:gd name="connsiteX8" fmla="*/ 760814 w 883422"/>
                <a:gd name="connsiteY8" fmla="*/ 1044894 h 1516322"/>
                <a:gd name="connsiteX9" fmla="*/ 750266 w 883422"/>
                <a:gd name="connsiteY9" fmla="*/ 1093680 h 1516322"/>
                <a:gd name="connsiteX10" fmla="*/ 723895 w 883422"/>
                <a:gd name="connsiteY10" fmla="*/ 1156970 h 1516322"/>
                <a:gd name="connsiteX11" fmla="*/ 706754 w 883422"/>
                <a:gd name="connsiteY11" fmla="*/ 1229490 h 1516322"/>
                <a:gd name="connsiteX12" fmla="*/ 708073 w 883422"/>
                <a:gd name="connsiteY12" fmla="*/ 1233445 h 1516322"/>
                <a:gd name="connsiteX13" fmla="*/ 713347 w 883422"/>
                <a:gd name="connsiteY13" fmla="*/ 1246631 h 1516322"/>
                <a:gd name="connsiteX14" fmla="*/ 714665 w 883422"/>
                <a:gd name="connsiteY14" fmla="*/ 1251905 h 1516322"/>
                <a:gd name="connsiteX15" fmla="*/ 715984 w 883422"/>
                <a:gd name="connsiteY15" fmla="*/ 1257179 h 1516322"/>
                <a:gd name="connsiteX16" fmla="*/ 717302 w 883422"/>
                <a:gd name="connsiteY16" fmla="*/ 1261135 h 1516322"/>
                <a:gd name="connsiteX17" fmla="*/ 717302 w 883422"/>
                <a:gd name="connsiteY17" fmla="*/ 1265090 h 1516322"/>
                <a:gd name="connsiteX18" fmla="*/ 717302 w 883422"/>
                <a:gd name="connsiteY18" fmla="*/ 1267727 h 1516322"/>
                <a:gd name="connsiteX19" fmla="*/ 713347 w 883422"/>
                <a:gd name="connsiteY19" fmla="*/ 1296735 h 1516322"/>
                <a:gd name="connsiteX20" fmla="*/ 617093 w 883422"/>
                <a:gd name="connsiteY20" fmla="*/ 1432545 h 1516322"/>
                <a:gd name="connsiteX21" fmla="*/ 502380 w 883422"/>
                <a:gd name="connsiteY21" fmla="*/ 1514294 h 1516322"/>
                <a:gd name="connsiteX22" fmla="*/ 497106 w 883422"/>
                <a:gd name="connsiteY22" fmla="*/ 1514294 h 1516322"/>
                <a:gd name="connsiteX23" fmla="*/ 377119 w 883422"/>
                <a:gd name="connsiteY23" fmla="*/ 1507702 h 1516322"/>
                <a:gd name="connsiteX24" fmla="*/ 238672 w 883422"/>
                <a:gd name="connsiteY24" fmla="*/ 1399581 h 1516322"/>
                <a:gd name="connsiteX25" fmla="*/ 159559 w 883422"/>
                <a:gd name="connsiteY25" fmla="*/ 1241357 h 1516322"/>
                <a:gd name="connsiteX26" fmla="*/ 152967 w 883422"/>
                <a:gd name="connsiteY26" fmla="*/ 1230808 h 1516322"/>
                <a:gd name="connsiteX27" fmla="*/ 166152 w 883422"/>
                <a:gd name="connsiteY27" fmla="*/ 1217623 h 1516322"/>
                <a:gd name="connsiteX28" fmla="*/ 164833 w 883422"/>
                <a:gd name="connsiteY28" fmla="*/ 1209712 h 1516322"/>
                <a:gd name="connsiteX29" fmla="*/ 162196 w 883422"/>
                <a:gd name="connsiteY29" fmla="*/ 1188615 h 1516322"/>
                <a:gd name="connsiteX30" fmla="*/ 142418 w 883422"/>
                <a:gd name="connsiteY30" fmla="*/ 1142466 h 1516322"/>
                <a:gd name="connsiteX31" fmla="*/ 96269 w 883422"/>
                <a:gd name="connsiteY31" fmla="*/ 980285 h 1516322"/>
                <a:gd name="connsiteX32" fmla="*/ 96269 w 883422"/>
                <a:gd name="connsiteY32" fmla="*/ 980285 h 1516322"/>
                <a:gd name="connsiteX33" fmla="*/ 14520 w 883422"/>
                <a:gd name="connsiteY33" fmla="*/ 841839 h 1516322"/>
                <a:gd name="connsiteX34" fmla="*/ 32979 w 883422"/>
                <a:gd name="connsiteY34" fmla="*/ 711303 h 1516322"/>
                <a:gd name="connsiteX35" fmla="*/ 63306 w 883422"/>
                <a:gd name="connsiteY35" fmla="*/ 699436 h 1516322"/>
                <a:gd name="connsiteX36" fmla="*/ 63306 w 883422"/>
                <a:gd name="connsiteY36" fmla="*/ 431772 h 1516322"/>
                <a:gd name="connsiteX37" fmla="*/ 50120 w 883422"/>
                <a:gd name="connsiteY37" fmla="*/ 418587 h 1516322"/>
                <a:gd name="connsiteX38" fmla="*/ 69899 w 883422"/>
                <a:gd name="connsiteY38" fmla="*/ 317059 h 1516322"/>
                <a:gd name="connsiteX39" fmla="*/ 39572 w 883422"/>
                <a:gd name="connsiteY39" fmla="*/ 343430 h 1516322"/>
                <a:gd name="connsiteX40" fmla="*/ 94951 w 883422"/>
                <a:gd name="connsiteY40" fmla="*/ 264318 h 1516322"/>
                <a:gd name="connsiteX41" fmla="*/ 61987 w 883422"/>
                <a:gd name="connsiteY41" fmla="*/ 260362 h 1516322"/>
                <a:gd name="connsiteX42" fmla="*/ 150330 w 883422"/>
                <a:gd name="connsiteY42" fmla="*/ 170701 h 1516322"/>
                <a:gd name="connsiteX43" fmla="*/ 100225 w 883422"/>
                <a:gd name="connsiteY43" fmla="*/ 187842 h 1516322"/>
                <a:gd name="connsiteX44" fmla="*/ 229442 w 883422"/>
                <a:gd name="connsiteY44" fmla="*/ 104774 h 1516322"/>
                <a:gd name="connsiteX45" fmla="*/ 183293 w 883422"/>
                <a:gd name="connsiteY45" fmla="*/ 100819 h 1516322"/>
                <a:gd name="connsiteX46" fmla="*/ 325696 w 883422"/>
                <a:gd name="connsiteY46" fmla="*/ 57307 h 1516322"/>
                <a:gd name="connsiteX47" fmla="*/ 265043 w 883422"/>
                <a:gd name="connsiteY47" fmla="*/ 52033 h 1516322"/>
                <a:gd name="connsiteX48" fmla="*/ 561714 w 883422"/>
                <a:gd name="connsiteY48" fmla="*/ 75766 h 1516322"/>
                <a:gd name="connsiteX49" fmla="*/ 541936 w 883422"/>
                <a:gd name="connsiteY49" fmla="*/ 25662 h 1516322"/>
                <a:gd name="connsiteX50" fmla="*/ 680383 w 883422"/>
                <a:gd name="connsiteY50" fmla="*/ 131145 h 1516322"/>
                <a:gd name="connsiteX51" fmla="*/ 669835 w 883422"/>
                <a:gd name="connsiteY51" fmla="*/ 84996 h 1516322"/>
                <a:gd name="connsiteX52" fmla="*/ 775318 w 883422"/>
                <a:gd name="connsiteY52" fmla="*/ 286733 h 1516322"/>
                <a:gd name="connsiteX53" fmla="*/ 799052 w 883422"/>
                <a:gd name="connsiteY53" fmla="*/ 223443 h 1516322"/>
                <a:gd name="connsiteX54" fmla="*/ 795096 w 883422"/>
                <a:gd name="connsiteY54" fmla="*/ 339474 h 1516322"/>
                <a:gd name="connsiteX55" fmla="*/ 812237 w 883422"/>
                <a:gd name="connsiteY55" fmla="*/ 295963 h 1516322"/>
                <a:gd name="connsiteX56" fmla="*/ 808282 w 883422"/>
                <a:gd name="connsiteY56" fmla="*/ 351341 h 1516322"/>
                <a:gd name="connsiteX57" fmla="*/ 812237 w 883422"/>
                <a:gd name="connsiteY57" fmla="*/ 377712 h 1516322"/>
                <a:gd name="connsiteX58" fmla="*/ 855749 w 883422"/>
                <a:gd name="connsiteY58" fmla="*/ 404083 h 1516322"/>
                <a:gd name="connsiteX59" fmla="*/ 838608 w 883422"/>
                <a:gd name="connsiteY59" fmla="*/ 421224 h 1516322"/>
                <a:gd name="connsiteX60" fmla="*/ 858386 w 883422"/>
                <a:gd name="connsiteY60" fmla="*/ 441002 h 1516322"/>
                <a:gd name="connsiteX61" fmla="*/ 854431 w 883422"/>
                <a:gd name="connsiteY61" fmla="*/ 533300 h 1516322"/>
                <a:gd name="connsiteX62" fmla="*/ 837289 w 883422"/>
                <a:gd name="connsiteY62" fmla="*/ 572856 h 1516322"/>
                <a:gd name="connsiteX63" fmla="*/ 841245 w 883422"/>
                <a:gd name="connsiteY63" fmla="*/ 711303 h 1516322"/>
                <a:gd name="connsiteX64" fmla="*/ 874209 w 883422"/>
                <a:gd name="connsiteY64" fmla="*/ 748222 h 1516322"/>
                <a:gd name="connsiteX65" fmla="*/ 874209 w 883422"/>
                <a:gd name="connsiteY65" fmla="*/ 750859 h 1516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883422" h="1516322">
                  <a:moveTo>
                    <a:pt x="874209" y="750859"/>
                  </a:moveTo>
                  <a:cubicBezTo>
                    <a:pt x="874209" y="750859"/>
                    <a:pt x="874209" y="750859"/>
                    <a:pt x="874209" y="750859"/>
                  </a:cubicBezTo>
                  <a:cubicBezTo>
                    <a:pt x="872890" y="760089"/>
                    <a:pt x="863660" y="857661"/>
                    <a:pt x="847838" y="895899"/>
                  </a:cubicBezTo>
                  <a:cubicBezTo>
                    <a:pt x="847838" y="895899"/>
                    <a:pt x="846519" y="909084"/>
                    <a:pt x="839927" y="924907"/>
                  </a:cubicBezTo>
                  <a:cubicBezTo>
                    <a:pt x="839927" y="924907"/>
                    <a:pt x="839927" y="926225"/>
                    <a:pt x="838608" y="926225"/>
                  </a:cubicBezTo>
                  <a:cubicBezTo>
                    <a:pt x="835971" y="931499"/>
                    <a:pt x="833334" y="936774"/>
                    <a:pt x="830697" y="942048"/>
                  </a:cubicBezTo>
                  <a:cubicBezTo>
                    <a:pt x="820149" y="959189"/>
                    <a:pt x="801689" y="975011"/>
                    <a:pt x="771362" y="981604"/>
                  </a:cubicBezTo>
                  <a:lnTo>
                    <a:pt x="767407" y="1014568"/>
                  </a:lnTo>
                  <a:lnTo>
                    <a:pt x="760814" y="1044894"/>
                  </a:lnTo>
                  <a:lnTo>
                    <a:pt x="750266" y="1093680"/>
                  </a:lnTo>
                  <a:lnTo>
                    <a:pt x="723895" y="1156970"/>
                  </a:lnTo>
                  <a:lnTo>
                    <a:pt x="706754" y="1229490"/>
                  </a:lnTo>
                  <a:cubicBezTo>
                    <a:pt x="706754" y="1230808"/>
                    <a:pt x="708073" y="1232127"/>
                    <a:pt x="708073" y="1233445"/>
                  </a:cubicBezTo>
                  <a:cubicBezTo>
                    <a:pt x="709391" y="1238720"/>
                    <a:pt x="712028" y="1242675"/>
                    <a:pt x="713347" y="1246631"/>
                  </a:cubicBezTo>
                  <a:cubicBezTo>
                    <a:pt x="713347" y="1247949"/>
                    <a:pt x="714665" y="1250586"/>
                    <a:pt x="714665" y="1251905"/>
                  </a:cubicBezTo>
                  <a:cubicBezTo>
                    <a:pt x="714665" y="1253223"/>
                    <a:pt x="715984" y="1255860"/>
                    <a:pt x="715984" y="1257179"/>
                  </a:cubicBezTo>
                  <a:cubicBezTo>
                    <a:pt x="715984" y="1258498"/>
                    <a:pt x="717302" y="1259816"/>
                    <a:pt x="717302" y="1261135"/>
                  </a:cubicBezTo>
                  <a:cubicBezTo>
                    <a:pt x="717302" y="1262453"/>
                    <a:pt x="717302" y="1263772"/>
                    <a:pt x="717302" y="1265090"/>
                  </a:cubicBezTo>
                  <a:cubicBezTo>
                    <a:pt x="717302" y="1266409"/>
                    <a:pt x="717302" y="1266409"/>
                    <a:pt x="717302" y="1267727"/>
                  </a:cubicBezTo>
                  <a:cubicBezTo>
                    <a:pt x="719939" y="1287505"/>
                    <a:pt x="713347" y="1296735"/>
                    <a:pt x="713347" y="1296735"/>
                  </a:cubicBezTo>
                  <a:cubicBezTo>
                    <a:pt x="683020" y="1379803"/>
                    <a:pt x="617093" y="1432545"/>
                    <a:pt x="617093" y="1432545"/>
                  </a:cubicBezTo>
                  <a:lnTo>
                    <a:pt x="502380" y="1514294"/>
                  </a:lnTo>
                  <a:lnTo>
                    <a:pt x="497106" y="1514294"/>
                  </a:lnTo>
                  <a:lnTo>
                    <a:pt x="377119" y="1507702"/>
                  </a:lnTo>
                  <a:lnTo>
                    <a:pt x="238672" y="1399581"/>
                  </a:lnTo>
                  <a:cubicBezTo>
                    <a:pt x="135826" y="1320469"/>
                    <a:pt x="159559" y="1241357"/>
                    <a:pt x="159559" y="1241357"/>
                  </a:cubicBezTo>
                  <a:lnTo>
                    <a:pt x="152967" y="1230808"/>
                  </a:lnTo>
                  <a:cubicBezTo>
                    <a:pt x="160878" y="1221578"/>
                    <a:pt x="166152" y="1217623"/>
                    <a:pt x="166152" y="1217623"/>
                  </a:cubicBezTo>
                  <a:lnTo>
                    <a:pt x="164833" y="1209712"/>
                  </a:lnTo>
                  <a:lnTo>
                    <a:pt x="162196" y="1188615"/>
                  </a:lnTo>
                  <a:lnTo>
                    <a:pt x="142418" y="1142466"/>
                  </a:lnTo>
                  <a:cubicBezTo>
                    <a:pt x="112092" y="1083132"/>
                    <a:pt x="96269" y="980285"/>
                    <a:pt x="96269" y="980285"/>
                  </a:cubicBezTo>
                  <a:cubicBezTo>
                    <a:pt x="96269" y="980285"/>
                    <a:pt x="96269" y="980285"/>
                    <a:pt x="96269" y="980285"/>
                  </a:cubicBezTo>
                  <a:cubicBezTo>
                    <a:pt x="7927" y="907766"/>
                    <a:pt x="14520" y="841839"/>
                    <a:pt x="14520" y="841839"/>
                  </a:cubicBezTo>
                  <a:cubicBezTo>
                    <a:pt x="10564" y="764045"/>
                    <a:pt x="21113" y="728444"/>
                    <a:pt x="32979" y="711303"/>
                  </a:cubicBezTo>
                  <a:cubicBezTo>
                    <a:pt x="47483" y="692843"/>
                    <a:pt x="63306" y="699436"/>
                    <a:pt x="63306" y="699436"/>
                  </a:cubicBezTo>
                  <a:cubicBezTo>
                    <a:pt x="36935" y="587360"/>
                    <a:pt x="63306" y="431772"/>
                    <a:pt x="63306" y="431772"/>
                  </a:cubicBezTo>
                  <a:lnTo>
                    <a:pt x="50120" y="418587"/>
                  </a:lnTo>
                  <a:cubicBezTo>
                    <a:pt x="54076" y="359253"/>
                    <a:pt x="83084" y="317059"/>
                    <a:pt x="69899" y="317059"/>
                  </a:cubicBezTo>
                  <a:cubicBezTo>
                    <a:pt x="56713" y="317059"/>
                    <a:pt x="39572" y="343430"/>
                    <a:pt x="39572" y="343430"/>
                  </a:cubicBezTo>
                  <a:cubicBezTo>
                    <a:pt x="39572" y="288051"/>
                    <a:pt x="94951" y="264318"/>
                    <a:pt x="94951" y="264318"/>
                  </a:cubicBezTo>
                  <a:cubicBezTo>
                    <a:pt x="72536" y="253769"/>
                    <a:pt x="61987" y="260362"/>
                    <a:pt x="61987" y="260362"/>
                  </a:cubicBezTo>
                  <a:cubicBezTo>
                    <a:pt x="72536" y="210257"/>
                    <a:pt x="150330" y="170701"/>
                    <a:pt x="150330" y="170701"/>
                  </a:cubicBezTo>
                  <a:cubicBezTo>
                    <a:pt x="137144" y="157516"/>
                    <a:pt x="100225" y="187842"/>
                    <a:pt x="100225" y="187842"/>
                  </a:cubicBezTo>
                  <a:cubicBezTo>
                    <a:pt x="120003" y="141693"/>
                    <a:pt x="229442" y="104774"/>
                    <a:pt x="229442" y="104774"/>
                  </a:cubicBezTo>
                  <a:cubicBezTo>
                    <a:pt x="212301" y="94226"/>
                    <a:pt x="183293" y="100819"/>
                    <a:pt x="183293" y="100819"/>
                  </a:cubicBezTo>
                  <a:cubicBezTo>
                    <a:pt x="222849" y="63899"/>
                    <a:pt x="325696" y="57307"/>
                    <a:pt x="325696" y="57307"/>
                  </a:cubicBezTo>
                  <a:cubicBezTo>
                    <a:pt x="317784" y="41484"/>
                    <a:pt x="265043" y="52033"/>
                    <a:pt x="265043" y="52033"/>
                  </a:cubicBezTo>
                  <a:cubicBezTo>
                    <a:pt x="254494" y="55988"/>
                    <a:pt x="410082" y="-50814"/>
                    <a:pt x="561714" y="75766"/>
                  </a:cubicBezTo>
                  <a:cubicBezTo>
                    <a:pt x="561714" y="75766"/>
                    <a:pt x="594678" y="82359"/>
                    <a:pt x="541936" y="25662"/>
                  </a:cubicBezTo>
                  <a:cubicBezTo>
                    <a:pt x="648738" y="59944"/>
                    <a:pt x="677746" y="127189"/>
                    <a:pt x="680383" y="131145"/>
                  </a:cubicBezTo>
                  <a:cubicBezTo>
                    <a:pt x="680383" y="127189"/>
                    <a:pt x="730488" y="154879"/>
                    <a:pt x="669835" y="84996"/>
                  </a:cubicBezTo>
                  <a:cubicBezTo>
                    <a:pt x="689613" y="91589"/>
                    <a:pt x="785866" y="108730"/>
                    <a:pt x="775318" y="286733"/>
                  </a:cubicBezTo>
                  <a:cubicBezTo>
                    <a:pt x="775318" y="286733"/>
                    <a:pt x="801689" y="276184"/>
                    <a:pt x="799052" y="223443"/>
                  </a:cubicBezTo>
                  <a:cubicBezTo>
                    <a:pt x="829378" y="269592"/>
                    <a:pt x="809600" y="280140"/>
                    <a:pt x="795096" y="339474"/>
                  </a:cubicBezTo>
                  <a:cubicBezTo>
                    <a:pt x="805645" y="339474"/>
                    <a:pt x="801689" y="326289"/>
                    <a:pt x="812237" y="295963"/>
                  </a:cubicBezTo>
                  <a:cubicBezTo>
                    <a:pt x="829378" y="322333"/>
                    <a:pt x="808282" y="351341"/>
                    <a:pt x="808282" y="351341"/>
                  </a:cubicBezTo>
                  <a:lnTo>
                    <a:pt x="812237" y="377712"/>
                  </a:lnTo>
                  <a:cubicBezTo>
                    <a:pt x="855749" y="367164"/>
                    <a:pt x="855749" y="404083"/>
                    <a:pt x="855749" y="404083"/>
                  </a:cubicBezTo>
                  <a:cubicBezTo>
                    <a:pt x="838608" y="393535"/>
                    <a:pt x="838608" y="421224"/>
                    <a:pt x="838608" y="421224"/>
                  </a:cubicBezTo>
                  <a:lnTo>
                    <a:pt x="858386" y="441002"/>
                  </a:lnTo>
                  <a:lnTo>
                    <a:pt x="854431" y="533300"/>
                  </a:lnTo>
                  <a:lnTo>
                    <a:pt x="837289" y="572856"/>
                  </a:lnTo>
                  <a:lnTo>
                    <a:pt x="841245" y="711303"/>
                  </a:lnTo>
                  <a:cubicBezTo>
                    <a:pt x="866298" y="703392"/>
                    <a:pt x="872890" y="724488"/>
                    <a:pt x="874209" y="748222"/>
                  </a:cubicBezTo>
                  <a:cubicBezTo>
                    <a:pt x="874209" y="749541"/>
                    <a:pt x="874209" y="749541"/>
                    <a:pt x="874209" y="750859"/>
                  </a:cubicBezTo>
                  <a:close/>
                </a:path>
              </a:pathLst>
            </a:custGeom>
            <a:solidFill>
              <a:schemeClr val="tx1"/>
            </a:solidFill>
            <a:ln w="13170" cap="flat">
              <a:solidFill>
                <a:schemeClr val="accent4">
                  <a:lumMod val="1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44" name="Freeform: Shape 6"/>
            <p:cNvSpPr/>
            <p:nvPr/>
          </p:nvSpPr>
          <p:spPr>
            <a:xfrm>
              <a:off x="5697535" y="2698812"/>
              <a:ext cx="407599" cy="513273"/>
            </a:xfrm>
            <a:custGeom>
              <a:avLst/>
              <a:gdLst>
                <a:gd name="connsiteX0" fmla="*/ 351220 w 356006"/>
                <a:gd name="connsiteY0" fmla="*/ 446155 h 448303"/>
                <a:gd name="connsiteX1" fmla="*/ 319575 w 356006"/>
                <a:gd name="connsiteY1" fmla="*/ 432970 h 448303"/>
                <a:gd name="connsiteX2" fmla="*/ 149484 w 356006"/>
                <a:gd name="connsiteY2" fmla="*/ 361769 h 448303"/>
                <a:gd name="connsiteX3" fmla="*/ 142891 w 356006"/>
                <a:gd name="connsiteY3" fmla="*/ 359132 h 448303"/>
                <a:gd name="connsiteX4" fmla="*/ 73008 w 356006"/>
                <a:gd name="connsiteY4" fmla="*/ 330124 h 448303"/>
                <a:gd name="connsiteX5" fmla="*/ 69052 w 356006"/>
                <a:gd name="connsiteY5" fmla="*/ 332761 h 448303"/>
                <a:gd name="connsiteX6" fmla="*/ 13674 w 356006"/>
                <a:gd name="connsiteY6" fmla="*/ 319575 h 448303"/>
                <a:gd name="connsiteX7" fmla="*/ 44000 w 356006"/>
                <a:gd name="connsiteY7" fmla="*/ 298479 h 448303"/>
                <a:gd name="connsiteX8" fmla="*/ 158713 w 356006"/>
                <a:gd name="connsiteY8" fmla="*/ 216729 h 448303"/>
                <a:gd name="connsiteX9" fmla="*/ 254967 w 356006"/>
                <a:gd name="connsiteY9" fmla="*/ 80919 h 448303"/>
                <a:gd name="connsiteX10" fmla="*/ 258922 w 356006"/>
                <a:gd name="connsiteY10" fmla="*/ 51911 h 448303"/>
                <a:gd name="connsiteX11" fmla="*/ 258922 w 356006"/>
                <a:gd name="connsiteY11" fmla="*/ 49274 h 448303"/>
                <a:gd name="connsiteX12" fmla="*/ 258922 w 356006"/>
                <a:gd name="connsiteY12" fmla="*/ 45319 h 448303"/>
                <a:gd name="connsiteX13" fmla="*/ 257604 w 356006"/>
                <a:gd name="connsiteY13" fmla="*/ 41363 h 448303"/>
                <a:gd name="connsiteX14" fmla="*/ 256285 w 356006"/>
                <a:gd name="connsiteY14" fmla="*/ 36089 h 448303"/>
                <a:gd name="connsiteX15" fmla="*/ 254967 w 356006"/>
                <a:gd name="connsiteY15" fmla="*/ 30815 h 448303"/>
                <a:gd name="connsiteX16" fmla="*/ 249693 w 356006"/>
                <a:gd name="connsiteY16" fmla="*/ 17629 h 448303"/>
                <a:gd name="connsiteX17" fmla="*/ 248374 w 356006"/>
                <a:gd name="connsiteY17" fmla="*/ 13674 h 448303"/>
                <a:gd name="connsiteX18" fmla="*/ 291886 w 356006"/>
                <a:gd name="connsiteY18" fmla="*/ 57186 h 448303"/>
                <a:gd name="connsiteX19" fmla="*/ 345946 w 356006"/>
                <a:gd name="connsiteY19" fmla="*/ 210136 h 448303"/>
                <a:gd name="connsiteX20" fmla="*/ 351220 w 356006"/>
                <a:gd name="connsiteY20" fmla="*/ 446155 h 44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6006" h="448303">
                  <a:moveTo>
                    <a:pt x="351220" y="446155"/>
                  </a:moveTo>
                  <a:lnTo>
                    <a:pt x="319575" y="432970"/>
                  </a:lnTo>
                  <a:lnTo>
                    <a:pt x="149484" y="361769"/>
                  </a:lnTo>
                  <a:lnTo>
                    <a:pt x="142891" y="359132"/>
                  </a:lnTo>
                  <a:lnTo>
                    <a:pt x="73008" y="330124"/>
                  </a:lnTo>
                  <a:lnTo>
                    <a:pt x="69052" y="332761"/>
                  </a:lnTo>
                  <a:lnTo>
                    <a:pt x="13674" y="319575"/>
                  </a:lnTo>
                  <a:lnTo>
                    <a:pt x="44000" y="298479"/>
                  </a:lnTo>
                  <a:lnTo>
                    <a:pt x="158713" y="216729"/>
                  </a:lnTo>
                  <a:cubicBezTo>
                    <a:pt x="158713" y="216729"/>
                    <a:pt x="224640" y="163987"/>
                    <a:pt x="254967" y="80919"/>
                  </a:cubicBezTo>
                  <a:cubicBezTo>
                    <a:pt x="254967" y="80919"/>
                    <a:pt x="260241" y="71690"/>
                    <a:pt x="258922" y="51911"/>
                  </a:cubicBezTo>
                  <a:cubicBezTo>
                    <a:pt x="258922" y="50593"/>
                    <a:pt x="258922" y="50593"/>
                    <a:pt x="258922" y="49274"/>
                  </a:cubicBezTo>
                  <a:cubicBezTo>
                    <a:pt x="258922" y="47956"/>
                    <a:pt x="258922" y="46637"/>
                    <a:pt x="258922" y="45319"/>
                  </a:cubicBezTo>
                  <a:cubicBezTo>
                    <a:pt x="258922" y="44000"/>
                    <a:pt x="258922" y="42682"/>
                    <a:pt x="257604" y="41363"/>
                  </a:cubicBezTo>
                  <a:cubicBezTo>
                    <a:pt x="257604" y="40045"/>
                    <a:pt x="256285" y="37408"/>
                    <a:pt x="256285" y="36089"/>
                  </a:cubicBezTo>
                  <a:cubicBezTo>
                    <a:pt x="256285" y="34770"/>
                    <a:pt x="254967" y="32133"/>
                    <a:pt x="254967" y="30815"/>
                  </a:cubicBezTo>
                  <a:cubicBezTo>
                    <a:pt x="253648" y="26859"/>
                    <a:pt x="252330" y="21585"/>
                    <a:pt x="249693" y="17629"/>
                  </a:cubicBezTo>
                  <a:cubicBezTo>
                    <a:pt x="249693" y="16311"/>
                    <a:pt x="248374" y="14992"/>
                    <a:pt x="248374" y="13674"/>
                  </a:cubicBezTo>
                  <a:cubicBezTo>
                    <a:pt x="291886" y="24222"/>
                    <a:pt x="291886" y="57186"/>
                    <a:pt x="291886" y="57186"/>
                  </a:cubicBezTo>
                  <a:cubicBezTo>
                    <a:pt x="286612" y="105972"/>
                    <a:pt x="326168" y="177173"/>
                    <a:pt x="345946" y="210136"/>
                  </a:cubicBezTo>
                  <a:lnTo>
                    <a:pt x="351220" y="44615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3170" cap="flat">
              <a:solidFill>
                <a:schemeClr val="accent4">
                  <a:lumMod val="1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45" name="Freeform: Shape 7"/>
            <p:cNvSpPr/>
            <p:nvPr/>
          </p:nvSpPr>
          <p:spPr>
            <a:xfrm>
              <a:off x="3668357" y="1413421"/>
              <a:ext cx="474675" cy="2004182"/>
            </a:xfrm>
            <a:custGeom>
              <a:avLst/>
              <a:gdLst>
                <a:gd name="connsiteX0" fmla="*/ 466216 w 474674"/>
                <a:gd name="connsiteY0" fmla="*/ 1858212 h 2004182"/>
                <a:gd name="connsiteX1" fmla="*/ 472809 w 474674"/>
                <a:gd name="connsiteY1" fmla="*/ 1536488 h 2004182"/>
                <a:gd name="connsiteX2" fmla="*/ 472809 w 474674"/>
                <a:gd name="connsiteY2" fmla="*/ 1536488 h 2004182"/>
                <a:gd name="connsiteX3" fmla="*/ 450394 w 474674"/>
                <a:gd name="connsiteY3" fmla="*/ 1535170 h 2004182"/>
                <a:gd name="connsiteX4" fmla="*/ 338318 w 474674"/>
                <a:gd name="connsiteY4" fmla="*/ 984019 h 2004182"/>
                <a:gd name="connsiteX5" fmla="*/ 294806 w 474674"/>
                <a:gd name="connsiteY5" fmla="*/ 463196 h 2004182"/>
                <a:gd name="connsiteX6" fmla="*/ 314584 w 474674"/>
                <a:gd name="connsiteY6" fmla="*/ 443418 h 2004182"/>
                <a:gd name="connsiteX7" fmla="*/ 367326 w 474674"/>
                <a:gd name="connsiteY7" fmla="*/ 331342 h 2004182"/>
                <a:gd name="connsiteX8" fmla="*/ 400289 w 474674"/>
                <a:gd name="connsiteY8" fmla="*/ 304971 h 2004182"/>
                <a:gd name="connsiteX9" fmla="*/ 453031 w 474674"/>
                <a:gd name="connsiteY9" fmla="*/ 258822 h 2004182"/>
                <a:gd name="connsiteX10" fmla="*/ 406882 w 474674"/>
                <a:gd name="connsiteY10" fmla="*/ 206080 h 2004182"/>
                <a:gd name="connsiteX11" fmla="*/ 400289 w 474674"/>
                <a:gd name="connsiteY11" fmla="*/ 179709 h 2004182"/>
                <a:gd name="connsiteX12" fmla="*/ 393696 w 474674"/>
                <a:gd name="connsiteY12" fmla="*/ 83456 h 2004182"/>
                <a:gd name="connsiteX13" fmla="*/ 239427 w 474674"/>
                <a:gd name="connsiteY13" fmla="*/ 12255 h 2004182"/>
                <a:gd name="connsiteX14" fmla="*/ 107573 w 474674"/>
                <a:gd name="connsiteY14" fmla="*/ 18847 h 2004182"/>
                <a:gd name="connsiteX15" fmla="*/ 74610 w 474674"/>
                <a:gd name="connsiteY15" fmla="*/ 101915 h 2004182"/>
                <a:gd name="connsiteX16" fmla="*/ 90432 w 474674"/>
                <a:gd name="connsiteY16" fmla="*/ 357712 h 2004182"/>
                <a:gd name="connsiteX17" fmla="*/ 83839 w 474674"/>
                <a:gd name="connsiteY17" fmla="*/ 502752 h 2004182"/>
                <a:gd name="connsiteX18" fmla="*/ 50876 w 474674"/>
                <a:gd name="connsiteY18" fmla="*/ 878536 h 2004182"/>
                <a:gd name="connsiteX19" fmla="*/ 4727 w 474674"/>
                <a:gd name="connsiteY19" fmla="*/ 1260913 h 2004182"/>
                <a:gd name="connsiteX20" fmla="*/ 61424 w 474674"/>
                <a:gd name="connsiteY20" fmla="*/ 1614282 h 2004182"/>
                <a:gd name="connsiteX21" fmla="*/ 74610 w 474674"/>
                <a:gd name="connsiteY21" fmla="*/ 1796241 h 2004182"/>
                <a:gd name="connsiteX22" fmla="*/ 120758 w 474674"/>
                <a:gd name="connsiteY22" fmla="*/ 1879309 h 2004182"/>
                <a:gd name="connsiteX23" fmla="*/ 206464 w 474674"/>
                <a:gd name="connsiteY23" fmla="*/ 1992703 h 2004182"/>
                <a:gd name="connsiteX24" fmla="*/ 222286 w 474674"/>
                <a:gd name="connsiteY24" fmla="*/ 2004570 h 2004182"/>
                <a:gd name="connsiteX25" fmla="*/ 371281 w 474674"/>
                <a:gd name="connsiteY25" fmla="*/ 1991385 h 2004182"/>
                <a:gd name="connsiteX26" fmla="*/ 466216 w 474674"/>
                <a:gd name="connsiteY26" fmla="*/ 1858212 h 200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4674" h="2004182">
                  <a:moveTo>
                    <a:pt x="466216" y="1858212"/>
                  </a:moveTo>
                  <a:cubicBezTo>
                    <a:pt x="489950" y="1783055"/>
                    <a:pt x="480720" y="1620875"/>
                    <a:pt x="472809" y="1536488"/>
                  </a:cubicBezTo>
                  <a:lnTo>
                    <a:pt x="472809" y="1536488"/>
                  </a:lnTo>
                  <a:lnTo>
                    <a:pt x="450394" y="1535170"/>
                  </a:lnTo>
                  <a:cubicBezTo>
                    <a:pt x="450394" y="1535170"/>
                    <a:pt x="443801" y="1307062"/>
                    <a:pt x="338318" y="984019"/>
                  </a:cubicBezTo>
                  <a:cubicBezTo>
                    <a:pt x="338318" y="984019"/>
                    <a:pt x="268435" y="591094"/>
                    <a:pt x="294806" y="463196"/>
                  </a:cubicBezTo>
                  <a:lnTo>
                    <a:pt x="314584" y="443418"/>
                  </a:lnTo>
                  <a:cubicBezTo>
                    <a:pt x="314584" y="443418"/>
                    <a:pt x="367326" y="430232"/>
                    <a:pt x="367326" y="331342"/>
                  </a:cubicBezTo>
                  <a:cubicBezTo>
                    <a:pt x="367326" y="331342"/>
                    <a:pt x="391059" y="331342"/>
                    <a:pt x="400289" y="304971"/>
                  </a:cubicBezTo>
                  <a:cubicBezTo>
                    <a:pt x="400289" y="304971"/>
                    <a:pt x="456986" y="311563"/>
                    <a:pt x="453031" y="258822"/>
                  </a:cubicBezTo>
                  <a:cubicBezTo>
                    <a:pt x="453031" y="258822"/>
                    <a:pt x="463579" y="208717"/>
                    <a:pt x="406882" y="206080"/>
                  </a:cubicBezTo>
                  <a:lnTo>
                    <a:pt x="400289" y="179709"/>
                  </a:lnTo>
                  <a:cubicBezTo>
                    <a:pt x="400289" y="179709"/>
                    <a:pt x="439845" y="129605"/>
                    <a:pt x="393696" y="83456"/>
                  </a:cubicBezTo>
                  <a:lnTo>
                    <a:pt x="239427" y="12255"/>
                  </a:lnTo>
                  <a:cubicBezTo>
                    <a:pt x="239427" y="12255"/>
                    <a:pt x="195915" y="-11479"/>
                    <a:pt x="107573" y="18847"/>
                  </a:cubicBezTo>
                  <a:cubicBezTo>
                    <a:pt x="107573" y="18847"/>
                    <a:pt x="70654" y="32033"/>
                    <a:pt x="74610" y="101915"/>
                  </a:cubicBezTo>
                  <a:lnTo>
                    <a:pt x="90432" y="357712"/>
                  </a:lnTo>
                  <a:cubicBezTo>
                    <a:pt x="90432" y="357712"/>
                    <a:pt x="77247" y="450010"/>
                    <a:pt x="83839" y="502752"/>
                  </a:cubicBezTo>
                  <a:cubicBezTo>
                    <a:pt x="83839" y="502752"/>
                    <a:pt x="73291" y="737452"/>
                    <a:pt x="50876" y="878536"/>
                  </a:cubicBezTo>
                  <a:cubicBezTo>
                    <a:pt x="50876" y="878536"/>
                    <a:pt x="-5821" y="1133015"/>
                    <a:pt x="4727" y="1260913"/>
                  </a:cubicBezTo>
                  <a:cubicBezTo>
                    <a:pt x="4727" y="1260913"/>
                    <a:pt x="17912" y="1465287"/>
                    <a:pt x="61424" y="1614282"/>
                  </a:cubicBezTo>
                  <a:cubicBezTo>
                    <a:pt x="61424" y="1614282"/>
                    <a:pt x="81202" y="1693395"/>
                    <a:pt x="74610" y="1796241"/>
                  </a:cubicBezTo>
                  <a:cubicBezTo>
                    <a:pt x="74610" y="1796241"/>
                    <a:pt x="70654" y="1813382"/>
                    <a:pt x="120758" y="1879309"/>
                  </a:cubicBezTo>
                  <a:cubicBezTo>
                    <a:pt x="161633" y="1933369"/>
                    <a:pt x="141855" y="1945236"/>
                    <a:pt x="206464" y="1992703"/>
                  </a:cubicBezTo>
                  <a:cubicBezTo>
                    <a:pt x="211738" y="1996659"/>
                    <a:pt x="217012" y="2000615"/>
                    <a:pt x="222286" y="2004570"/>
                  </a:cubicBezTo>
                  <a:cubicBezTo>
                    <a:pt x="296124" y="1999296"/>
                    <a:pt x="371281" y="1991385"/>
                    <a:pt x="371281" y="1991385"/>
                  </a:cubicBezTo>
                  <a:cubicBezTo>
                    <a:pt x="430616" y="1979518"/>
                    <a:pt x="466216" y="1858212"/>
                    <a:pt x="466216" y="1858212"/>
                  </a:cubicBezTo>
                  <a:close/>
                </a:path>
              </a:pathLst>
            </a:custGeom>
            <a:solidFill>
              <a:schemeClr val="tx1"/>
            </a:solidFill>
            <a:ln w="3293" cap="flat">
              <a:solidFill>
                <a:schemeClr val="accent4">
                  <a:lumMod val="1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46" name="Freeform: Shape 8"/>
            <p:cNvSpPr/>
            <p:nvPr/>
          </p:nvSpPr>
          <p:spPr>
            <a:xfrm>
              <a:off x="4766985" y="5221267"/>
              <a:ext cx="1648176" cy="316450"/>
            </a:xfrm>
            <a:custGeom>
              <a:avLst/>
              <a:gdLst>
                <a:gd name="connsiteX0" fmla="*/ 1638116 w 1648176"/>
                <a:gd name="connsiteY0" fmla="*/ 233870 h 316449"/>
                <a:gd name="connsiteX1" fmla="*/ 1412646 w 1648176"/>
                <a:gd name="connsiteY1" fmla="*/ 265515 h 316449"/>
                <a:gd name="connsiteX2" fmla="*/ 1351993 w 1648176"/>
                <a:gd name="connsiteY2" fmla="*/ 273426 h 316449"/>
                <a:gd name="connsiteX3" fmla="*/ 1003898 w 1648176"/>
                <a:gd name="connsiteY3" fmla="*/ 307708 h 316449"/>
                <a:gd name="connsiteX4" fmla="*/ 872044 w 1648176"/>
                <a:gd name="connsiteY4" fmla="*/ 315620 h 316449"/>
                <a:gd name="connsiteX5" fmla="*/ 723049 w 1648176"/>
                <a:gd name="connsiteY5" fmla="*/ 309027 h 316449"/>
                <a:gd name="connsiteX6" fmla="*/ 324850 w 1648176"/>
                <a:gd name="connsiteY6" fmla="*/ 258922 h 316449"/>
                <a:gd name="connsiteX7" fmla="*/ 258922 w 1648176"/>
                <a:gd name="connsiteY7" fmla="*/ 247055 h 316449"/>
                <a:gd name="connsiteX8" fmla="*/ 13674 w 1648176"/>
                <a:gd name="connsiteY8" fmla="*/ 194314 h 316449"/>
                <a:gd name="connsiteX9" fmla="*/ 14992 w 1648176"/>
                <a:gd name="connsiteY9" fmla="*/ 190358 h 316449"/>
                <a:gd name="connsiteX10" fmla="*/ 54549 w 1648176"/>
                <a:gd name="connsiteY10" fmla="*/ 47956 h 316449"/>
                <a:gd name="connsiteX11" fmla="*/ 17629 w 1648176"/>
                <a:gd name="connsiteY11" fmla="*/ 13674 h 316449"/>
                <a:gd name="connsiteX12" fmla="*/ 87512 w 1648176"/>
                <a:gd name="connsiteY12" fmla="*/ 46637 h 316449"/>
                <a:gd name="connsiteX13" fmla="*/ 298479 w 1648176"/>
                <a:gd name="connsiteY13" fmla="*/ 90149 h 316449"/>
                <a:gd name="connsiteX14" fmla="*/ 361769 w 1648176"/>
                <a:gd name="connsiteY14" fmla="*/ 102016 h 316449"/>
                <a:gd name="connsiteX15" fmla="*/ 727005 w 1648176"/>
                <a:gd name="connsiteY15" fmla="*/ 158713 h 316449"/>
                <a:gd name="connsiteX16" fmla="*/ 861496 w 1648176"/>
                <a:gd name="connsiteY16" fmla="*/ 169261 h 316449"/>
                <a:gd name="connsiteX17" fmla="*/ 1006535 w 1648176"/>
                <a:gd name="connsiteY17" fmla="*/ 157395 h 316449"/>
                <a:gd name="connsiteX18" fmla="*/ 1344082 w 1648176"/>
                <a:gd name="connsiteY18" fmla="*/ 125750 h 316449"/>
                <a:gd name="connsiteX19" fmla="*/ 1406053 w 1648176"/>
                <a:gd name="connsiteY19" fmla="*/ 119157 h 316449"/>
                <a:gd name="connsiteX20" fmla="*/ 1632842 w 1648176"/>
                <a:gd name="connsiteY20" fmla="*/ 92786 h 316449"/>
                <a:gd name="connsiteX21" fmla="*/ 1639435 w 1648176"/>
                <a:gd name="connsiteY21" fmla="*/ 99379 h 316449"/>
                <a:gd name="connsiteX22" fmla="*/ 1632842 w 1648176"/>
                <a:gd name="connsiteY22" fmla="*/ 222003 h 316449"/>
                <a:gd name="connsiteX23" fmla="*/ 1638116 w 1648176"/>
                <a:gd name="connsiteY23" fmla="*/ 233870 h 316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48176" h="316449">
                  <a:moveTo>
                    <a:pt x="1638116" y="233870"/>
                  </a:moveTo>
                  <a:cubicBezTo>
                    <a:pt x="1577464" y="243100"/>
                    <a:pt x="1499670" y="253648"/>
                    <a:pt x="1412646" y="265515"/>
                  </a:cubicBezTo>
                  <a:cubicBezTo>
                    <a:pt x="1392868" y="268152"/>
                    <a:pt x="1371771" y="270789"/>
                    <a:pt x="1351993" y="273426"/>
                  </a:cubicBezTo>
                  <a:cubicBezTo>
                    <a:pt x="1239917" y="286612"/>
                    <a:pt x="1118611" y="299797"/>
                    <a:pt x="1003898" y="307708"/>
                  </a:cubicBezTo>
                  <a:cubicBezTo>
                    <a:pt x="957749" y="311664"/>
                    <a:pt x="914237" y="314301"/>
                    <a:pt x="872044" y="315620"/>
                  </a:cubicBezTo>
                  <a:cubicBezTo>
                    <a:pt x="872044" y="315620"/>
                    <a:pt x="817984" y="315620"/>
                    <a:pt x="723049" y="309027"/>
                  </a:cubicBezTo>
                  <a:cubicBezTo>
                    <a:pt x="628114" y="302434"/>
                    <a:pt x="490986" y="287930"/>
                    <a:pt x="324850" y="258922"/>
                  </a:cubicBezTo>
                  <a:cubicBezTo>
                    <a:pt x="303753" y="254967"/>
                    <a:pt x="281338" y="251011"/>
                    <a:pt x="258922" y="247055"/>
                  </a:cubicBezTo>
                  <a:cubicBezTo>
                    <a:pt x="182447" y="232551"/>
                    <a:pt x="100698" y="215410"/>
                    <a:pt x="13674" y="194314"/>
                  </a:cubicBezTo>
                  <a:lnTo>
                    <a:pt x="14992" y="190358"/>
                  </a:lnTo>
                  <a:cubicBezTo>
                    <a:pt x="61141" y="94104"/>
                    <a:pt x="54549" y="47956"/>
                    <a:pt x="54549" y="47956"/>
                  </a:cubicBezTo>
                  <a:cubicBezTo>
                    <a:pt x="38726" y="37407"/>
                    <a:pt x="26859" y="25541"/>
                    <a:pt x="17629" y="13674"/>
                  </a:cubicBezTo>
                  <a:lnTo>
                    <a:pt x="87512" y="46637"/>
                  </a:lnTo>
                  <a:cubicBezTo>
                    <a:pt x="87512" y="46637"/>
                    <a:pt x="174536" y="66415"/>
                    <a:pt x="298479" y="90149"/>
                  </a:cubicBezTo>
                  <a:cubicBezTo>
                    <a:pt x="318257" y="94104"/>
                    <a:pt x="339353" y="98060"/>
                    <a:pt x="361769" y="102016"/>
                  </a:cubicBezTo>
                  <a:cubicBezTo>
                    <a:pt x="473845" y="123113"/>
                    <a:pt x="607017" y="145528"/>
                    <a:pt x="727005" y="158713"/>
                  </a:cubicBezTo>
                  <a:cubicBezTo>
                    <a:pt x="774472" y="163987"/>
                    <a:pt x="819302" y="167943"/>
                    <a:pt x="861496" y="169261"/>
                  </a:cubicBezTo>
                  <a:cubicBezTo>
                    <a:pt x="861496" y="169261"/>
                    <a:pt x="918193" y="165306"/>
                    <a:pt x="1006535" y="157395"/>
                  </a:cubicBezTo>
                  <a:cubicBezTo>
                    <a:pt x="1096196" y="149483"/>
                    <a:pt x="1216183" y="138935"/>
                    <a:pt x="1344082" y="125750"/>
                  </a:cubicBezTo>
                  <a:cubicBezTo>
                    <a:pt x="1363860" y="123113"/>
                    <a:pt x="1384957" y="121794"/>
                    <a:pt x="1406053" y="119157"/>
                  </a:cubicBezTo>
                  <a:cubicBezTo>
                    <a:pt x="1482529" y="111246"/>
                    <a:pt x="1560323" y="102016"/>
                    <a:pt x="1632842" y="92786"/>
                  </a:cubicBezTo>
                  <a:lnTo>
                    <a:pt x="1639435" y="99379"/>
                  </a:lnTo>
                  <a:lnTo>
                    <a:pt x="1632842" y="222003"/>
                  </a:lnTo>
                  <a:lnTo>
                    <a:pt x="1638116" y="233870"/>
                  </a:lnTo>
                  <a:close/>
                </a:path>
              </a:pathLst>
            </a:custGeom>
            <a:solidFill>
              <a:schemeClr val="tx1"/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47" name="Freeform: Shape 9"/>
            <p:cNvSpPr/>
            <p:nvPr/>
          </p:nvSpPr>
          <p:spPr>
            <a:xfrm>
              <a:off x="4999048" y="5277964"/>
              <a:ext cx="131854" cy="263708"/>
            </a:xfrm>
            <a:custGeom>
              <a:avLst/>
              <a:gdLst>
                <a:gd name="connsiteX0" fmla="*/ 69052 w 131854"/>
                <a:gd name="connsiteY0" fmla="*/ 13674 h 263708"/>
                <a:gd name="connsiteX1" fmla="*/ 131024 w 131854"/>
                <a:gd name="connsiteY1" fmla="*/ 26859 h 263708"/>
                <a:gd name="connsiteX2" fmla="*/ 79601 w 131854"/>
                <a:gd name="connsiteY2" fmla="*/ 251011 h 263708"/>
                <a:gd name="connsiteX3" fmla="*/ 13674 w 131854"/>
                <a:gd name="connsiteY3" fmla="*/ 235188 h 26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54" h="263708">
                  <a:moveTo>
                    <a:pt x="69052" y="13674"/>
                  </a:moveTo>
                  <a:lnTo>
                    <a:pt x="131024" y="26859"/>
                  </a:lnTo>
                  <a:lnTo>
                    <a:pt x="79601" y="251011"/>
                  </a:lnTo>
                  <a:lnTo>
                    <a:pt x="13674" y="235188"/>
                  </a:lnTo>
                  <a:close/>
                </a:path>
              </a:pathLst>
            </a:custGeom>
            <a:solidFill>
              <a:schemeClr val="accent4">
                <a:lumMod val="10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48" name="Freeform: Shape 10"/>
            <p:cNvSpPr/>
            <p:nvPr/>
          </p:nvSpPr>
          <p:spPr>
            <a:xfrm>
              <a:off x="6092119" y="5306972"/>
              <a:ext cx="92298" cy="263708"/>
            </a:xfrm>
            <a:custGeom>
              <a:avLst/>
              <a:gdLst>
                <a:gd name="connsiteX0" fmla="*/ 13674 w 92297"/>
                <a:gd name="connsiteY0" fmla="*/ 24222 h 263708"/>
                <a:gd name="connsiteX1" fmla="*/ 74327 w 92297"/>
                <a:gd name="connsiteY1" fmla="*/ 13674 h 263708"/>
                <a:gd name="connsiteX2" fmla="*/ 84875 w 92297"/>
                <a:gd name="connsiteY2" fmla="*/ 248374 h 263708"/>
                <a:gd name="connsiteX3" fmla="*/ 25541 w 92297"/>
                <a:gd name="connsiteY3" fmla="*/ 254967 h 263708"/>
                <a:gd name="connsiteX4" fmla="*/ 13674 w 92297"/>
                <a:gd name="connsiteY4" fmla="*/ 24222 h 26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297" h="263708">
                  <a:moveTo>
                    <a:pt x="13674" y="24222"/>
                  </a:moveTo>
                  <a:lnTo>
                    <a:pt x="74327" y="13674"/>
                  </a:lnTo>
                  <a:cubicBezTo>
                    <a:pt x="74327" y="13674"/>
                    <a:pt x="95423" y="132342"/>
                    <a:pt x="84875" y="248374"/>
                  </a:cubicBezTo>
                  <a:lnTo>
                    <a:pt x="25541" y="254967"/>
                  </a:lnTo>
                  <a:cubicBezTo>
                    <a:pt x="25541" y="254967"/>
                    <a:pt x="33452" y="140253"/>
                    <a:pt x="13674" y="24222"/>
                  </a:cubicBezTo>
                  <a:close/>
                </a:path>
              </a:pathLst>
            </a:custGeom>
            <a:solidFill>
              <a:schemeClr val="accent4">
                <a:lumMod val="10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49" name="Freeform: Shape 11"/>
            <p:cNvSpPr/>
            <p:nvPr/>
          </p:nvSpPr>
          <p:spPr>
            <a:xfrm>
              <a:off x="4716880" y="5539035"/>
              <a:ext cx="52742" cy="224152"/>
            </a:xfrm>
            <a:custGeom>
              <a:avLst/>
              <a:gdLst>
                <a:gd name="connsiteX0" fmla="*/ 37407 w 52741"/>
                <a:gd name="connsiteY0" fmla="*/ 13674 h 224151"/>
                <a:gd name="connsiteX1" fmla="*/ 13674 w 52741"/>
                <a:gd name="connsiteY1" fmla="*/ 46637 h 224151"/>
                <a:gd name="connsiteX2" fmla="*/ 24222 w 52741"/>
                <a:gd name="connsiteY2" fmla="*/ 218048 h 224151"/>
                <a:gd name="connsiteX3" fmla="*/ 37407 w 52741"/>
                <a:gd name="connsiteY3" fmla="*/ 13674 h 22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41" h="224151">
                  <a:moveTo>
                    <a:pt x="37407" y="13674"/>
                  </a:moveTo>
                  <a:lnTo>
                    <a:pt x="13674" y="46637"/>
                  </a:lnTo>
                  <a:cubicBezTo>
                    <a:pt x="13674" y="46637"/>
                    <a:pt x="40045" y="109927"/>
                    <a:pt x="24222" y="218048"/>
                  </a:cubicBezTo>
                  <a:cubicBezTo>
                    <a:pt x="24222" y="218048"/>
                    <a:pt x="70371" y="152121"/>
                    <a:pt x="37407" y="1367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0" name="Freeform: Shape 12"/>
            <p:cNvSpPr/>
            <p:nvPr/>
          </p:nvSpPr>
          <p:spPr>
            <a:xfrm>
              <a:off x="4571841" y="5750001"/>
              <a:ext cx="118669" cy="448304"/>
            </a:xfrm>
            <a:custGeom>
              <a:avLst/>
              <a:gdLst>
                <a:gd name="connsiteX0" fmla="*/ 90149 w 118668"/>
                <a:gd name="connsiteY0" fmla="*/ 13674 h 448303"/>
                <a:gd name="connsiteX1" fmla="*/ 59823 w 118668"/>
                <a:gd name="connsiteY1" fmla="*/ 241782 h 448303"/>
                <a:gd name="connsiteX2" fmla="*/ 13674 w 118668"/>
                <a:gd name="connsiteY2" fmla="*/ 436926 h 448303"/>
                <a:gd name="connsiteX3" fmla="*/ 109927 w 118668"/>
                <a:gd name="connsiteY3" fmla="*/ 241782 h 448303"/>
                <a:gd name="connsiteX4" fmla="*/ 90149 w 118668"/>
                <a:gd name="connsiteY4" fmla="*/ 13674 h 44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668" h="448303">
                  <a:moveTo>
                    <a:pt x="90149" y="13674"/>
                  </a:moveTo>
                  <a:cubicBezTo>
                    <a:pt x="90149" y="13674"/>
                    <a:pt x="50593" y="116520"/>
                    <a:pt x="59823" y="241782"/>
                  </a:cubicBezTo>
                  <a:cubicBezTo>
                    <a:pt x="59823" y="241782"/>
                    <a:pt x="76964" y="347265"/>
                    <a:pt x="13674" y="436926"/>
                  </a:cubicBezTo>
                  <a:cubicBezTo>
                    <a:pt x="13674" y="436926"/>
                    <a:pt x="99379" y="377591"/>
                    <a:pt x="109927" y="241782"/>
                  </a:cubicBezTo>
                  <a:cubicBezTo>
                    <a:pt x="109927" y="240463"/>
                    <a:pt x="80919" y="132342"/>
                    <a:pt x="90149" y="1367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1" name="Freeform: Shape 13"/>
            <p:cNvSpPr/>
            <p:nvPr/>
          </p:nvSpPr>
          <p:spPr>
            <a:xfrm>
              <a:off x="5571295" y="6326204"/>
              <a:ext cx="118669" cy="342821"/>
            </a:xfrm>
            <a:custGeom>
              <a:avLst/>
              <a:gdLst>
                <a:gd name="connsiteX0" fmla="*/ 13674 w 118668"/>
                <a:gd name="connsiteY0" fmla="*/ 171899 h 342820"/>
                <a:gd name="connsiteX1" fmla="*/ 109927 w 118668"/>
                <a:gd name="connsiteY1" fmla="*/ 336716 h 342820"/>
                <a:gd name="connsiteX2" fmla="*/ 44000 w 118668"/>
                <a:gd name="connsiteY2" fmla="*/ 13674 h 342820"/>
                <a:gd name="connsiteX3" fmla="*/ 13674 w 118668"/>
                <a:gd name="connsiteY3" fmla="*/ 171899 h 34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668" h="342820">
                  <a:moveTo>
                    <a:pt x="13674" y="171899"/>
                  </a:moveTo>
                  <a:cubicBezTo>
                    <a:pt x="13674" y="171899"/>
                    <a:pt x="46637" y="281337"/>
                    <a:pt x="109927" y="336716"/>
                  </a:cubicBezTo>
                  <a:lnTo>
                    <a:pt x="44000" y="13674"/>
                  </a:lnTo>
                  <a:lnTo>
                    <a:pt x="13674" y="171899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2" name="Freeform: Shape 14"/>
            <p:cNvSpPr/>
            <p:nvPr/>
          </p:nvSpPr>
          <p:spPr>
            <a:xfrm>
              <a:off x="5679415" y="6356530"/>
              <a:ext cx="131854" cy="395562"/>
            </a:xfrm>
            <a:custGeom>
              <a:avLst/>
              <a:gdLst>
                <a:gd name="connsiteX0" fmla="*/ 41363 w 131854"/>
                <a:gd name="connsiteY0" fmla="*/ 389458 h 395562"/>
                <a:gd name="connsiteX1" fmla="*/ 13674 w 131854"/>
                <a:gd name="connsiteY1" fmla="*/ 13674 h 395562"/>
                <a:gd name="connsiteX2" fmla="*/ 129705 w 131854"/>
                <a:gd name="connsiteY2" fmla="*/ 389458 h 395562"/>
                <a:gd name="connsiteX3" fmla="*/ 41363 w 131854"/>
                <a:gd name="connsiteY3" fmla="*/ 389458 h 39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54" h="395562">
                  <a:moveTo>
                    <a:pt x="41363" y="389458"/>
                  </a:moveTo>
                  <a:cubicBezTo>
                    <a:pt x="53230" y="327487"/>
                    <a:pt x="61141" y="208818"/>
                    <a:pt x="13674" y="13674"/>
                  </a:cubicBezTo>
                  <a:cubicBezTo>
                    <a:pt x="13674" y="13674"/>
                    <a:pt x="108609" y="123113"/>
                    <a:pt x="129705" y="389458"/>
                  </a:cubicBezTo>
                  <a:lnTo>
                    <a:pt x="41363" y="38945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3" name="Freeform: Shape 15"/>
            <p:cNvSpPr/>
            <p:nvPr/>
          </p:nvSpPr>
          <p:spPr>
            <a:xfrm>
              <a:off x="7592618" y="3571772"/>
              <a:ext cx="79112" cy="39556"/>
            </a:xfrm>
            <a:custGeom>
              <a:avLst/>
              <a:gdLst>
                <a:gd name="connsiteX0" fmla="*/ 76964 w 79112"/>
                <a:gd name="connsiteY0" fmla="*/ 34770 h 39556"/>
                <a:gd name="connsiteX1" fmla="*/ 13674 w 79112"/>
                <a:gd name="connsiteY1" fmla="*/ 13674 h 39556"/>
                <a:gd name="connsiteX2" fmla="*/ 14992 w 79112"/>
                <a:gd name="connsiteY2" fmla="*/ 17629 h 39556"/>
                <a:gd name="connsiteX3" fmla="*/ 76964 w 79112"/>
                <a:gd name="connsiteY3" fmla="*/ 34770 h 3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12" h="39556">
                  <a:moveTo>
                    <a:pt x="76964" y="34770"/>
                  </a:moveTo>
                  <a:lnTo>
                    <a:pt x="13674" y="13674"/>
                  </a:lnTo>
                  <a:lnTo>
                    <a:pt x="14992" y="17629"/>
                  </a:lnTo>
                  <a:cubicBezTo>
                    <a:pt x="36089" y="25541"/>
                    <a:pt x="59823" y="32133"/>
                    <a:pt x="76964" y="34770"/>
                  </a:cubicBezTo>
                  <a:close/>
                </a:path>
              </a:pathLst>
            </a:custGeom>
            <a:noFill/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4" name="Freeform: Shape 16"/>
            <p:cNvSpPr/>
            <p:nvPr/>
          </p:nvSpPr>
          <p:spPr>
            <a:xfrm>
              <a:off x="7486001" y="1583008"/>
              <a:ext cx="448304" cy="2004182"/>
            </a:xfrm>
            <a:custGeom>
              <a:avLst/>
              <a:gdLst>
                <a:gd name="connsiteX0" fmla="*/ 423556 w 448303"/>
                <a:gd name="connsiteY0" fmla="*/ 686534 h 2004182"/>
                <a:gd name="connsiteX1" fmla="*/ 393230 w 448303"/>
                <a:gd name="connsiteY1" fmla="*/ 240867 h 2004182"/>
                <a:gd name="connsiteX2" fmla="*/ 373452 w 448303"/>
                <a:gd name="connsiteY2" fmla="*/ 91872 h 2004182"/>
                <a:gd name="connsiteX3" fmla="*/ 277198 w 448303"/>
                <a:gd name="connsiteY3" fmla="*/ 12759 h 2004182"/>
                <a:gd name="connsiteX4" fmla="*/ 207315 w 448303"/>
                <a:gd name="connsiteY4" fmla="*/ 43086 h 2004182"/>
                <a:gd name="connsiteX5" fmla="*/ 141388 w 448303"/>
                <a:gd name="connsiteY5" fmla="*/ 80005 h 2004182"/>
                <a:gd name="connsiteX6" fmla="*/ 95239 w 448303"/>
                <a:gd name="connsiteY6" fmla="*/ 123517 h 2004182"/>
                <a:gd name="connsiteX7" fmla="*/ 42498 w 448303"/>
                <a:gd name="connsiteY7" fmla="*/ 156480 h 2004182"/>
                <a:gd name="connsiteX8" fmla="*/ 42498 w 448303"/>
                <a:gd name="connsiteY8" fmla="*/ 288334 h 2004182"/>
                <a:gd name="connsiteX9" fmla="*/ 115017 w 448303"/>
                <a:gd name="connsiteY9" fmla="*/ 334483 h 2004182"/>
                <a:gd name="connsiteX10" fmla="*/ 121610 w 448303"/>
                <a:gd name="connsiteY10" fmla="*/ 367447 h 2004182"/>
                <a:gd name="connsiteX11" fmla="*/ 200723 w 448303"/>
                <a:gd name="connsiteY11" fmla="*/ 472930 h 2004182"/>
                <a:gd name="connsiteX12" fmla="*/ 204678 w 448303"/>
                <a:gd name="connsiteY12" fmla="*/ 683897 h 2004182"/>
                <a:gd name="connsiteX13" fmla="*/ 154574 w 448303"/>
                <a:gd name="connsiteY13" fmla="*/ 991117 h 2004182"/>
                <a:gd name="connsiteX14" fmla="*/ 38542 w 448303"/>
                <a:gd name="connsiteY14" fmla="*/ 1465792 h 2004182"/>
                <a:gd name="connsiteX15" fmla="*/ 22720 w 448303"/>
                <a:gd name="connsiteY15" fmla="*/ 1477658 h 2004182"/>
                <a:gd name="connsiteX16" fmla="*/ 14808 w 448303"/>
                <a:gd name="connsiteY16" fmla="*/ 1551497 h 2004182"/>
                <a:gd name="connsiteX17" fmla="*/ 54364 w 448303"/>
                <a:gd name="connsiteY17" fmla="*/ 1983978 h 2004182"/>
                <a:gd name="connsiteX18" fmla="*/ 117654 w 448303"/>
                <a:gd name="connsiteY18" fmla="*/ 2009031 h 2004182"/>
                <a:gd name="connsiteX19" fmla="*/ 116336 w 448303"/>
                <a:gd name="connsiteY19" fmla="*/ 2005075 h 2004182"/>
                <a:gd name="connsiteX20" fmla="*/ 116336 w 448303"/>
                <a:gd name="connsiteY20" fmla="*/ 2005075 h 2004182"/>
                <a:gd name="connsiteX21" fmla="*/ 116336 w 448303"/>
                <a:gd name="connsiteY21" fmla="*/ 2003756 h 2004182"/>
                <a:gd name="connsiteX22" fmla="*/ 307524 w 448303"/>
                <a:gd name="connsiteY22" fmla="*/ 1951015 h 2004182"/>
                <a:gd name="connsiteX23" fmla="*/ 403778 w 448303"/>
                <a:gd name="connsiteY23" fmla="*/ 1654343 h 2004182"/>
                <a:gd name="connsiteX24" fmla="*/ 414326 w 448303"/>
                <a:gd name="connsiteY24" fmla="*/ 1476340 h 2004182"/>
                <a:gd name="connsiteX25" fmla="*/ 457838 w 448303"/>
                <a:gd name="connsiteY25" fmla="*/ 1155934 h 2004182"/>
                <a:gd name="connsiteX26" fmla="*/ 423556 w 448303"/>
                <a:gd name="connsiteY26" fmla="*/ 686534 h 200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8303" h="2004182">
                  <a:moveTo>
                    <a:pt x="423556" y="686534"/>
                  </a:moveTo>
                  <a:cubicBezTo>
                    <a:pt x="423556" y="686534"/>
                    <a:pt x="430149" y="405685"/>
                    <a:pt x="393230" y="240867"/>
                  </a:cubicBezTo>
                  <a:lnTo>
                    <a:pt x="373452" y="91872"/>
                  </a:lnTo>
                  <a:cubicBezTo>
                    <a:pt x="373452" y="91872"/>
                    <a:pt x="360266" y="-30753"/>
                    <a:pt x="277198" y="12759"/>
                  </a:cubicBezTo>
                  <a:cubicBezTo>
                    <a:pt x="277198" y="12759"/>
                    <a:pt x="207315" y="8804"/>
                    <a:pt x="207315" y="43086"/>
                  </a:cubicBezTo>
                  <a:cubicBezTo>
                    <a:pt x="207315" y="43086"/>
                    <a:pt x="147981" y="43086"/>
                    <a:pt x="141388" y="80005"/>
                  </a:cubicBezTo>
                  <a:lnTo>
                    <a:pt x="95239" y="123517"/>
                  </a:lnTo>
                  <a:lnTo>
                    <a:pt x="42498" y="156480"/>
                  </a:lnTo>
                  <a:cubicBezTo>
                    <a:pt x="42498" y="156480"/>
                    <a:pt x="-30022" y="232956"/>
                    <a:pt x="42498" y="288334"/>
                  </a:cubicBezTo>
                  <a:lnTo>
                    <a:pt x="115017" y="334483"/>
                  </a:lnTo>
                  <a:lnTo>
                    <a:pt x="121610" y="367447"/>
                  </a:lnTo>
                  <a:cubicBezTo>
                    <a:pt x="121610" y="367447"/>
                    <a:pt x="138751" y="450515"/>
                    <a:pt x="200723" y="472930"/>
                  </a:cubicBezTo>
                  <a:lnTo>
                    <a:pt x="204678" y="683897"/>
                  </a:lnTo>
                  <a:cubicBezTo>
                    <a:pt x="204678" y="683897"/>
                    <a:pt x="204678" y="846077"/>
                    <a:pt x="154574" y="991117"/>
                  </a:cubicBezTo>
                  <a:cubicBezTo>
                    <a:pt x="154574" y="991117"/>
                    <a:pt x="58320" y="1271966"/>
                    <a:pt x="38542" y="1465792"/>
                  </a:cubicBezTo>
                  <a:lnTo>
                    <a:pt x="22720" y="1477658"/>
                  </a:lnTo>
                  <a:lnTo>
                    <a:pt x="14808" y="1551497"/>
                  </a:lnTo>
                  <a:cubicBezTo>
                    <a:pt x="14808" y="1551497"/>
                    <a:pt x="-28704" y="1841576"/>
                    <a:pt x="54364" y="1983978"/>
                  </a:cubicBezTo>
                  <a:cubicBezTo>
                    <a:pt x="54364" y="1983978"/>
                    <a:pt x="84691" y="1997164"/>
                    <a:pt x="117654" y="2009031"/>
                  </a:cubicBezTo>
                  <a:lnTo>
                    <a:pt x="116336" y="2005075"/>
                  </a:lnTo>
                  <a:lnTo>
                    <a:pt x="116336" y="2005075"/>
                  </a:lnTo>
                  <a:lnTo>
                    <a:pt x="116336" y="2003756"/>
                  </a:lnTo>
                  <a:cubicBezTo>
                    <a:pt x="116336" y="2003756"/>
                    <a:pt x="228412" y="2003756"/>
                    <a:pt x="307524" y="1951015"/>
                  </a:cubicBezTo>
                  <a:cubicBezTo>
                    <a:pt x="307524" y="1951015"/>
                    <a:pt x="399822" y="1852124"/>
                    <a:pt x="403778" y="1654343"/>
                  </a:cubicBezTo>
                  <a:lnTo>
                    <a:pt x="414326" y="1476340"/>
                  </a:lnTo>
                  <a:cubicBezTo>
                    <a:pt x="414326" y="1476340"/>
                    <a:pt x="453882" y="1245595"/>
                    <a:pt x="457838" y="1155934"/>
                  </a:cubicBezTo>
                  <a:cubicBezTo>
                    <a:pt x="459157" y="1154616"/>
                    <a:pt x="449927" y="871130"/>
                    <a:pt x="423556" y="686534"/>
                  </a:cubicBezTo>
                  <a:close/>
                </a:path>
              </a:pathLst>
            </a:custGeom>
            <a:solidFill>
              <a:schemeClr val="tx1"/>
            </a:solidFill>
            <a:ln w="3293" cap="flat">
              <a:solidFill>
                <a:schemeClr val="accent4">
                  <a:lumMod val="1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5" name="Freeform: Shape 17"/>
            <p:cNvSpPr/>
            <p:nvPr/>
          </p:nvSpPr>
          <p:spPr>
            <a:xfrm>
              <a:off x="4766985" y="3201262"/>
              <a:ext cx="342821" cy="1766845"/>
            </a:xfrm>
            <a:custGeom>
              <a:avLst/>
              <a:gdLst>
                <a:gd name="connsiteX0" fmla="*/ 105972 w 342820"/>
                <a:gd name="connsiteY0" fmla="*/ 1155530 h 1766844"/>
                <a:gd name="connsiteX1" fmla="*/ 105972 w 342820"/>
                <a:gd name="connsiteY1" fmla="*/ 1155530 h 1766844"/>
                <a:gd name="connsiteX2" fmla="*/ 105972 w 342820"/>
                <a:gd name="connsiteY2" fmla="*/ 1137071 h 1766844"/>
                <a:gd name="connsiteX3" fmla="*/ 66415 w 342820"/>
                <a:gd name="connsiteY3" fmla="*/ 1024995 h 1766844"/>
                <a:gd name="connsiteX4" fmla="*/ 29496 w 342820"/>
                <a:gd name="connsiteY4" fmla="*/ 858859 h 1766844"/>
                <a:gd name="connsiteX5" fmla="*/ 29496 w 342820"/>
                <a:gd name="connsiteY5" fmla="*/ 858859 h 1766844"/>
                <a:gd name="connsiteX6" fmla="*/ 13674 w 342820"/>
                <a:gd name="connsiteY6" fmla="*/ 13674 h 1766844"/>
                <a:gd name="connsiteX7" fmla="*/ 119157 w 342820"/>
                <a:gd name="connsiteY7" fmla="*/ 600425 h 1766844"/>
                <a:gd name="connsiteX8" fmla="*/ 198270 w 342820"/>
                <a:gd name="connsiteY8" fmla="*/ 1180583 h 1766844"/>
                <a:gd name="connsiteX9" fmla="*/ 340672 w 342820"/>
                <a:gd name="connsiteY9" fmla="*/ 1760741 h 1766844"/>
                <a:gd name="connsiteX10" fmla="*/ 105972 w 342820"/>
                <a:gd name="connsiteY10" fmla="*/ 1155530 h 176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2820" h="1766844">
                  <a:moveTo>
                    <a:pt x="105972" y="1155530"/>
                  </a:moveTo>
                  <a:cubicBezTo>
                    <a:pt x="105972" y="1155530"/>
                    <a:pt x="105972" y="1155530"/>
                    <a:pt x="105972" y="1155530"/>
                  </a:cubicBezTo>
                  <a:lnTo>
                    <a:pt x="105972" y="1137071"/>
                  </a:lnTo>
                  <a:lnTo>
                    <a:pt x="66415" y="1024995"/>
                  </a:lnTo>
                  <a:lnTo>
                    <a:pt x="29496" y="858859"/>
                  </a:lnTo>
                  <a:cubicBezTo>
                    <a:pt x="29496" y="858859"/>
                    <a:pt x="29496" y="858859"/>
                    <a:pt x="29496" y="858859"/>
                  </a:cubicBezTo>
                  <a:cubicBezTo>
                    <a:pt x="51911" y="713819"/>
                    <a:pt x="71690" y="440881"/>
                    <a:pt x="13674" y="13674"/>
                  </a:cubicBezTo>
                  <a:cubicBezTo>
                    <a:pt x="13674" y="13674"/>
                    <a:pt x="96742" y="297160"/>
                    <a:pt x="119157" y="600425"/>
                  </a:cubicBezTo>
                  <a:cubicBezTo>
                    <a:pt x="141572" y="903689"/>
                    <a:pt x="158713" y="1026313"/>
                    <a:pt x="198270" y="1180583"/>
                  </a:cubicBezTo>
                  <a:cubicBezTo>
                    <a:pt x="237826" y="1334852"/>
                    <a:pt x="314301" y="1470662"/>
                    <a:pt x="340672" y="1760741"/>
                  </a:cubicBezTo>
                  <a:cubicBezTo>
                    <a:pt x="340672" y="1760741"/>
                    <a:pt x="237826" y="1410009"/>
                    <a:pt x="105972" y="11555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6" name="Freeform: Shape 18"/>
            <p:cNvSpPr/>
            <p:nvPr/>
          </p:nvSpPr>
          <p:spPr>
            <a:xfrm>
              <a:off x="4913343" y="3640336"/>
              <a:ext cx="566973" cy="1265799"/>
            </a:xfrm>
            <a:custGeom>
              <a:avLst/>
              <a:gdLst>
                <a:gd name="connsiteX0" fmla="*/ 555594 w 566972"/>
                <a:gd name="connsiteY0" fmla="*/ 1247828 h 1265799"/>
                <a:gd name="connsiteX1" fmla="*/ 554276 w 566972"/>
                <a:gd name="connsiteY1" fmla="*/ 1258377 h 1265799"/>
                <a:gd name="connsiteX2" fmla="*/ 554276 w 566972"/>
                <a:gd name="connsiteY2" fmla="*/ 1263651 h 1265799"/>
                <a:gd name="connsiteX3" fmla="*/ 204862 w 566972"/>
                <a:gd name="connsiteY3" fmla="*/ 719093 h 1265799"/>
                <a:gd name="connsiteX4" fmla="*/ 13674 w 566972"/>
                <a:gd name="connsiteY4" fmla="*/ 13674 h 1265799"/>
                <a:gd name="connsiteX5" fmla="*/ 301116 w 566972"/>
                <a:gd name="connsiteY5" fmla="*/ 782383 h 1265799"/>
                <a:gd name="connsiteX6" fmla="*/ 555594 w 566972"/>
                <a:gd name="connsiteY6" fmla="*/ 1247828 h 1265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972" h="1265799">
                  <a:moveTo>
                    <a:pt x="555594" y="1247828"/>
                  </a:moveTo>
                  <a:cubicBezTo>
                    <a:pt x="555594" y="1251784"/>
                    <a:pt x="555594" y="1254421"/>
                    <a:pt x="554276" y="1258377"/>
                  </a:cubicBezTo>
                  <a:lnTo>
                    <a:pt x="554276" y="1263651"/>
                  </a:lnTo>
                  <a:cubicBezTo>
                    <a:pt x="451429" y="1131797"/>
                    <a:pt x="273426" y="887867"/>
                    <a:pt x="204862" y="719093"/>
                  </a:cubicBezTo>
                  <a:cubicBezTo>
                    <a:pt x="105972" y="475163"/>
                    <a:pt x="40045" y="251011"/>
                    <a:pt x="13674" y="13674"/>
                  </a:cubicBezTo>
                  <a:cubicBezTo>
                    <a:pt x="13674" y="13674"/>
                    <a:pt x="83556" y="323531"/>
                    <a:pt x="301116" y="782383"/>
                  </a:cubicBezTo>
                  <a:cubicBezTo>
                    <a:pt x="299797" y="781065"/>
                    <a:pt x="415829" y="1030269"/>
                    <a:pt x="555594" y="124782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7" name="Freeform: Shape 19"/>
            <p:cNvSpPr/>
            <p:nvPr/>
          </p:nvSpPr>
          <p:spPr>
            <a:xfrm>
              <a:off x="6622172" y="3161705"/>
              <a:ext cx="210967" cy="540602"/>
            </a:xfrm>
            <a:custGeom>
              <a:avLst/>
              <a:gdLst>
                <a:gd name="connsiteX0" fmla="*/ 202225 w 210966"/>
                <a:gd name="connsiteY0" fmla="*/ 13674 h 540601"/>
                <a:gd name="connsiteX1" fmla="*/ 13674 w 210966"/>
                <a:gd name="connsiteY1" fmla="*/ 531860 h 54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0966" h="540601">
                  <a:moveTo>
                    <a:pt x="202225" y="13674"/>
                  </a:moveTo>
                  <a:cubicBezTo>
                    <a:pt x="202225" y="13674"/>
                    <a:pt x="57186" y="132342"/>
                    <a:pt x="13674" y="531860"/>
                  </a:cubicBezTo>
                </a:path>
              </a:pathLst>
            </a:custGeom>
            <a:noFill/>
            <a:ln w="1317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8" name="Freeform: Shape 20"/>
            <p:cNvSpPr/>
            <p:nvPr/>
          </p:nvSpPr>
          <p:spPr>
            <a:xfrm>
              <a:off x="6678869" y="3161705"/>
              <a:ext cx="197781" cy="421933"/>
            </a:xfrm>
            <a:custGeom>
              <a:avLst/>
              <a:gdLst>
                <a:gd name="connsiteX0" fmla="*/ 189040 w 197781"/>
                <a:gd name="connsiteY0" fmla="*/ 13674 h 421933"/>
                <a:gd name="connsiteX1" fmla="*/ 13674 w 197781"/>
                <a:gd name="connsiteY1" fmla="*/ 413192 h 42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7781" h="421933">
                  <a:moveTo>
                    <a:pt x="189040" y="13674"/>
                  </a:moveTo>
                  <a:cubicBezTo>
                    <a:pt x="189040" y="13674"/>
                    <a:pt x="57186" y="158713"/>
                    <a:pt x="13674" y="413192"/>
                  </a:cubicBezTo>
                </a:path>
              </a:pathLst>
            </a:custGeom>
            <a:noFill/>
            <a:ln w="1317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59" name="Freeform: Shape 21"/>
            <p:cNvSpPr/>
            <p:nvPr/>
          </p:nvSpPr>
          <p:spPr>
            <a:xfrm>
              <a:off x="6866102" y="3135335"/>
              <a:ext cx="250523" cy="395562"/>
            </a:xfrm>
            <a:custGeom>
              <a:avLst/>
              <a:gdLst>
                <a:gd name="connsiteX0" fmla="*/ 241782 w 250522"/>
                <a:gd name="connsiteY0" fmla="*/ 13674 h 395562"/>
                <a:gd name="connsiteX1" fmla="*/ 13674 w 250522"/>
                <a:gd name="connsiteY1" fmla="*/ 393414 h 39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0522" h="395562">
                  <a:moveTo>
                    <a:pt x="241782" y="13674"/>
                  </a:moveTo>
                  <a:cubicBezTo>
                    <a:pt x="241782" y="13674"/>
                    <a:pt x="99379" y="211455"/>
                    <a:pt x="13674" y="393414"/>
                  </a:cubicBezTo>
                </a:path>
              </a:pathLst>
            </a:custGeom>
            <a:noFill/>
            <a:ln w="1317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0" name="Freeform: Shape 22"/>
            <p:cNvSpPr/>
            <p:nvPr/>
          </p:nvSpPr>
          <p:spPr>
            <a:xfrm>
              <a:off x="6693373" y="3610009"/>
              <a:ext cx="79112" cy="237337"/>
            </a:xfrm>
            <a:custGeom>
              <a:avLst/>
              <a:gdLst>
                <a:gd name="connsiteX0" fmla="*/ 69052 w 79112"/>
                <a:gd name="connsiteY0" fmla="*/ 198270 h 237337"/>
                <a:gd name="connsiteX1" fmla="*/ 32133 w 79112"/>
                <a:gd name="connsiteY1" fmla="*/ 220685 h 237337"/>
                <a:gd name="connsiteX2" fmla="*/ 13674 w 79112"/>
                <a:gd name="connsiteY2" fmla="*/ 228596 h 237337"/>
                <a:gd name="connsiteX3" fmla="*/ 78282 w 79112"/>
                <a:gd name="connsiteY3" fmla="*/ 13674 h 237337"/>
                <a:gd name="connsiteX4" fmla="*/ 69052 w 79112"/>
                <a:gd name="connsiteY4" fmla="*/ 198270 h 237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112" h="237337">
                  <a:moveTo>
                    <a:pt x="69052" y="198270"/>
                  </a:moveTo>
                  <a:lnTo>
                    <a:pt x="32133" y="220685"/>
                  </a:lnTo>
                  <a:lnTo>
                    <a:pt x="13674" y="228596"/>
                  </a:lnTo>
                  <a:cubicBezTo>
                    <a:pt x="16311" y="83556"/>
                    <a:pt x="74327" y="17629"/>
                    <a:pt x="78282" y="13674"/>
                  </a:cubicBezTo>
                  <a:cubicBezTo>
                    <a:pt x="45319" y="67734"/>
                    <a:pt x="53230" y="140254"/>
                    <a:pt x="69052" y="19827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1" name="Freeform: Shape 23"/>
            <p:cNvSpPr/>
            <p:nvPr/>
          </p:nvSpPr>
          <p:spPr>
            <a:xfrm>
              <a:off x="6790797" y="3683848"/>
              <a:ext cx="105483" cy="105483"/>
            </a:xfrm>
            <a:custGeom>
              <a:avLst/>
              <a:gdLst>
                <a:gd name="connsiteX0" fmla="*/ 95571 w 105483"/>
                <a:gd name="connsiteY0" fmla="*/ 76964 h 105483"/>
                <a:gd name="connsiteX1" fmla="*/ 20415 w 105483"/>
                <a:gd name="connsiteY1" fmla="*/ 95423 h 105483"/>
                <a:gd name="connsiteX2" fmla="*/ 13822 w 105483"/>
                <a:gd name="connsiteY2" fmla="*/ 99379 h 105483"/>
                <a:gd name="connsiteX3" fmla="*/ 20415 w 105483"/>
                <a:gd name="connsiteY3" fmla="*/ 13674 h 105483"/>
                <a:gd name="connsiteX4" fmla="*/ 95571 w 105483"/>
                <a:gd name="connsiteY4" fmla="*/ 76964 h 105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483" h="105483">
                  <a:moveTo>
                    <a:pt x="95571" y="76964"/>
                  </a:moveTo>
                  <a:cubicBezTo>
                    <a:pt x="49423" y="82238"/>
                    <a:pt x="20415" y="95423"/>
                    <a:pt x="20415" y="95423"/>
                  </a:cubicBezTo>
                  <a:lnTo>
                    <a:pt x="13822" y="99379"/>
                  </a:lnTo>
                  <a:cubicBezTo>
                    <a:pt x="12504" y="50593"/>
                    <a:pt x="20415" y="13674"/>
                    <a:pt x="20415" y="13674"/>
                  </a:cubicBezTo>
                  <a:cubicBezTo>
                    <a:pt x="52060" y="20266"/>
                    <a:pt x="77112" y="47956"/>
                    <a:pt x="95571" y="769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2" name="Freeform: Shape 24"/>
            <p:cNvSpPr/>
            <p:nvPr/>
          </p:nvSpPr>
          <p:spPr>
            <a:xfrm>
              <a:off x="7156035" y="3254003"/>
              <a:ext cx="210967" cy="487860"/>
            </a:xfrm>
            <a:custGeom>
              <a:avLst/>
              <a:gdLst>
                <a:gd name="connsiteX0" fmla="*/ 202372 w 210966"/>
                <a:gd name="connsiteY0" fmla="*/ 485711 h 487860"/>
                <a:gd name="connsiteX1" fmla="*/ 202372 w 210966"/>
                <a:gd name="connsiteY1" fmla="*/ 485711 h 487860"/>
                <a:gd name="connsiteX2" fmla="*/ 20413 w 210966"/>
                <a:gd name="connsiteY2" fmla="*/ 13674 h 487860"/>
                <a:gd name="connsiteX3" fmla="*/ 46784 w 210966"/>
                <a:gd name="connsiteY3" fmla="*/ 53230 h 487860"/>
                <a:gd name="connsiteX4" fmla="*/ 197097 w 210966"/>
                <a:gd name="connsiteY4" fmla="*/ 471207 h 487860"/>
                <a:gd name="connsiteX5" fmla="*/ 194461 w 210966"/>
                <a:gd name="connsiteY5" fmla="*/ 471207 h 487860"/>
                <a:gd name="connsiteX6" fmla="*/ 202372 w 210966"/>
                <a:gd name="connsiteY6" fmla="*/ 485711 h 487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966" h="487860">
                  <a:moveTo>
                    <a:pt x="202372" y="485711"/>
                  </a:moveTo>
                  <a:lnTo>
                    <a:pt x="202372" y="485711"/>
                  </a:lnTo>
                  <a:cubicBezTo>
                    <a:pt x="-40240" y="265515"/>
                    <a:pt x="20413" y="13674"/>
                    <a:pt x="20413" y="13674"/>
                  </a:cubicBezTo>
                  <a:lnTo>
                    <a:pt x="46784" y="53230"/>
                  </a:lnTo>
                  <a:cubicBezTo>
                    <a:pt x="7228" y="229914"/>
                    <a:pt x="117985" y="385502"/>
                    <a:pt x="197097" y="471207"/>
                  </a:cubicBezTo>
                  <a:lnTo>
                    <a:pt x="194461" y="471207"/>
                  </a:lnTo>
                  <a:lnTo>
                    <a:pt x="202372" y="48571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3" name="Freeform: Shape 25"/>
            <p:cNvSpPr/>
            <p:nvPr/>
          </p:nvSpPr>
          <p:spPr>
            <a:xfrm>
              <a:off x="6155409" y="5228858"/>
              <a:ext cx="276894" cy="79112"/>
            </a:xfrm>
            <a:custGeom>
              <a:avLst/>
              <a:gdLst>
                <a:gd name="connsiteX0" fmla="*/ 270789 w 276893"/>
                <a:gd name="connsiteY0" fmla="*/ 16631 h 79112"/>
                <a:gd name="connsiteX1" fmla="*/ 249693 w 276893"/>
                <a:gd name="connsiteY1" fmla="*/ 52232 h 79112"/>
                <a:gd name="connsiteX2" fmla="*/ 13674 w 276893"/>
                <a:gd name="connsiteY2" fmla="*/ 75965 h 79112"/>
                <a:gd name="connsiteX3" fmla="*/ 270789 w 276893"/>
                <a:gd name="connsiteY3" fmla="*/ 16631 h 7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893" h="79112">
                  <a:moveTo>
                    <a:pt x="270789" y="16631"/>
                  </a:moveTo>
                  <a:cubicBezTo>
                    <a:pt x="264197" y="29816"/>
                    <a:pt x="257604" y="41683"/>
                    <a:pt x="249693" y="52232"/>
                  </a:cubicBezTo>
                  <a:cubicBezTo>
                    <a:pt x="198270" y="52232"/>
                    <a:pt x="109927" y="56187"/>
                    <a:pt x="13674" y="75965"/>
                  </a:cubicBezTo>
                  <a:cubicBezTo>
                    <a:pt x="20266" y="72010"/>
                    <a:pt x="138935" y="-1829"/>
                    <a:pt x="270789" y="1663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4" name="Freeform: Shape 26"/>
            <p:cNvSpPr/>
            <p:nvPr/>
          </p:nvSpPr>
          <p:spPr>
            <a:xfrm>
              <a:off x="4789706" y="5103160"/>
              <a:ext cx="224152" cy="171410"/>
            </a:xfrm>
            <a:custGeom>
              <a:avLst/>
              <a:gdLst>
                <a:gd name="connsiteX0" fmla="*/ 215104 w 224151"/>
                <a:gd name="connsiteY0" fmla="*/ 168700 h 171410"/>
                <a:gd name="connsiteX1" fmla="*/ 135992 w 224151"/>
                <a:gd name="connsiteY1" fmla="*/ 23660 h 171410"/>
                <a:gd name="connsiteX2" fmla="*/ 85887 w 224151"/>
                <a:gd name="connsiteY2" fmla="*/ 30253 h 171410"/>
                <a:gd name="connsiteX3" fmla="*/ 48968 w 224151"/>
                <a:gd name="connsiteY3" fmla="*/ 36846 h 171410"/>
                <a:gd name="connsiteX4" fmla="*/ 22597 w 224151"/>
                <a:gd name="connsiteY4" fmla="*/ 76402 h 171410"/>
                <a:gd name="connsiteX5" fmla="*/ 88524 w 224151"/>
                <a:gd name="connsiteY5" fmla="*/ 135736 h 171410"/>
                <a:gd name="connsiteX6" fmla="*/ 128081 w 224151"/>
                <a:gd name="connsiteY6" fmla="*/ 98817 h 171410"/>
                <a:gd name="connsiteX7" fmla="*/ 158407 w 224151"/>
                <a:gd name="connsiteY7" fmla="*/ 98817 h 171410"/>
                <a:gd name="connsiteX8" fmla="*/ 215104 w 224151"/>
                <a:gd name="connsiteY8" fmla="*/ 168700 h 17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151" h="171410">
                  <a:moveTo>
                    <a:pt x="215104" y="168700"/>
                  </a:moveTo>
                  <a:cubicBezTo>
                    <a:pt x="215104" y="168700"/>
                    <a:pt x="182141" y="79039"/>
                    <a:pt x="135992" y="23660"/>
                  </a:cubicBezTo>
                  <a:cubicBezTo>
                    <a:pt x="135992" y="23660"/>
                    <a:pt x="112258" y="-2710"/>
                    <a:pt x="85887" y="30253"/>
                  </a:cubicBezTo>
                  <a:cubicBezTo>
                    <a:pt x="85887" y="30253"/>
                    <a:pt x="68746" y="56624"/>
                    <a:pt x="48968" y="36846"/>
                  </a:cubicBezTo>
                  <a:cubicBezTo>
                    <a:pt x="48968" y="36846"/>
                    <a:pt x="-7729" y="10475"/>
                    <a:pt x="22597" y="76402"/>
                  </a:cubicBezTo>
                  <a:cubicBezTo>
                    <a:pt x="22597" y="76402"/>
                    <a:pt x="48968" y="119914"/>
                    <a:pt x="88524" y="135736"/>
                  </a:cubicBezTo>
                  <a:cubicBezTo>
                    <a:pt x="88524" y="135736"/>
                    <a:pt x="125444" y="135736"/>
                    <a:pt x="128081" y="98817"/>
                  </a:cubicBezTo>
                  <a:cubicBezTo>
                    <a:pt x="128081" y="98817"/>
                    <a:pt x="138629" y="72447"/>
                    <a:pt x="158407" y="98817"/>
                  </a:cubicBezTo>
                  <a:lnTo>
                    <a:pt x="215104" y="1687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5" name="Freeform: Shape 27"/>
            <p:cNvSpPr/>
            <p:nvPr/>
          </p:nvSpPr>
          <p:spPr>
            <a:xfrm>
              <a:off x="4807860" y="2988977"/>
              <a:ext cx="131854" cy="65927"/>
            </a:xfrm>
            <a:custGeom>
              <a:avLst/>
              <a:gdLst>
                <a:gd name="connsiteX0" fmla="*/ 121794 w 131854"/>
                <a:gd name="connsiteY0" fmla="*/ 58504 h 65927"/>
                <a:gd name="connsiteX1" fmla="*/ 13674 w 131854"/>
                <a:gd name="connsiteY1" fmla="*/ 32133 h 65927"/>
                <a:gd name="connsiteX2" fmla="*/ 33452 w 131854"/>
                <a:gd name="connsiteY2" fmla="*/ 13674 h 65927"/>
                <a:gd name="connsiteX3" fmla="*/ 121794 w 131854"/>
                <a:gd name="connsiteY3" fmla="*/ 58504 h 6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54" h="65927">
                  <a:moveTo>
                    <a:pt x="121794" y="58504"/>
                  </a:moveTo>
                  <a:cubicBezTo>
                    <a:pt x="121794" y="58504"/>
                    <a:pt x="67734" y="44000"/>
                    <a:pt x="13674" y="32133"/>
                  </a:cubicBezTo>
                  <a:cubicBezTo>
                    <a:pt x="17629" y="25541"/>
                    <a:pt x="24222" y="18948"/>
                    <a:pt x="33452" y="13674"/>
                  </a:cubicBezTo>
                  <a:cubicBezTo>
                    <a:pt x="65097" y="25541"/>
                    <a:pt x="98060" y="40045"/>
                    <a:pt x="121794" y="5850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6" name="Freeform: Shape 28"/>
            <p:cNvSpPr/>
            <p:nvPr/>
          </p:nvSpPr>
          <p:spPr>
            <a:xfrm>
              <a:off x="3656773" y="1401453"/>
              <a:ext cx="26371" cy="26371"/>
            </a:xfrm>
            <a:custGeom>
              <a:avLst/>
              <a:gdLst/>
              <a:ahLst/>
              <a:cxnLst/>
              <a:rect l="l" t="t" r="r" b="b"/>
              <a:pathLst>
                <a:path w="26370" h="26370"/>
              </a:pathLst>
            </a:custGeom>
            <a:noFill/>
            <a:ln w="13170" cap="flat">
              <a:solidFill>
                <a:srgbClr val="F9440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7" name="Freeform: Shape 29"/>
            <p:cNvSpPr/>
            <p:nvPr/>
          </p:nvSpPr>
          <p:spPr>
            <a:xfrm>
              <a:off x="3656773" y="1401453"/>
              <a:ext cx="26371" cy="26371"/>
            </a:xfrm>
            <a:custGeom>
              <a:avLst/>
              <a:gdLst/>
              <a:ahLst/>
              <a:cxnLst/>
              <a:rect l="l" t="t" r="r" b="b"/>
              <a:pathLst>
                <a:path w="26370" h="26370"/>
              </a:pathLst>
            </a:custGeom>
            <a:noFill/>
            <a:ln w="13170" cap="flat">
              <a:solidFill>
                <a:srgbClr val="F9440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8" name="Freeform: Shape 30"/>
            <p:cNvSpPr/>
            <p:nvPr/>
          </p:nvSpPr>
          <p:spPr>
            <a:xfrm>
              <a:off x="3900703" y="3351575"/>
              <a:ext cx="329635" cy="131854"/>
            </a:xfrm>
            <a:custGeom>
              <a:avLst/>
              <a:gdLst>
                <a:gd name="connsiteX0" fmla="*/ 327487 w 329635"/>
                <a:gd name="connsiteY0" fmla="*/ 13674 h 131854"/>
                <a:gd name="connsiteX1" fmla="*/ 103335 w 329635"/>
                <a:gd name="connsiteY1" fmla="*/ 127068 h 131854"/>
                <a:gd name="connsiteX2" fmla="*/ 40045 w 329635"/>
                <a:gd name="connsiteY2" fmla="*/ 87512 h 131854"/>
                <a:gd name="connsiteX3" fmla="*/ 13674 w 329635"/>
                <a:gd name="connsiteY3" fmla="*/ 70371 h 131854"/>
                <a:gd name="connsiteX4" fmla="*/ 327487 w 329635"/>
                <a:gd name="connsiteY4" fmla="*/ 13674 h 131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635" h="131854">
                  <a:moveTo>
                    <a:pt x="327487" y="13674"/>
                  </a:moveTo>
                  <a:cubicBezTo>
                    <a:pt x="273426" y="82238"/>
                    <a:pt x="183766" y="113883"/>
                    <a:pt x="103335" y="127068"/>
                  </a:cubicBezTo>
                  <a:lnTo>
                    <a:pt x="40045" y="87512"/>
                  </a:lnTo>
                  <a:cubicBezTo>
                    <a:pt x="30815" y="80919"/>
                    <a:pt x="21585" y="75645"/>
                    <a:pt x="13674" y="70371"/>
                  </a:cubicBezTo>
                  <a:cubicBezTo>
                    <a:pt x="229915" y="100698"/>
                    <a:pt x="322212" y="17629"/>
                    <a:pt x="327487" y="1367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69" name="Freeform: Shape 31"/>
            <p:cNvSpPr/>
            <p:nvPr/>
          </p:nvSpPr>
          <p:spPr>
            <a:xfrm>
              <a:off x="4049698" y="3521089"/>
              <a:ext cx="158225" cy="65927"/>
            </a:xfrm>
            <a:custGeom>
              <a:avLst/>
              <a:gdLst>
                <a:gd name="connsiteX0" fmla="*/ 152121 w 158224"/>
                <a:gd name="connsiteY0" fmla="*/ 23482 h 65927"/>
                <a:gd name="connsiteX1" fmla="*/ 70371 w 158224"/>
                <a:gd name="connsiteY1" fmla="*/ 53809 h 65927"/>
                <a:gd name="connsiteX2" fmla="*/ 32133 w 158224"/>
                <a:gd name="connsiteY2" fmla="*/ 32712 h 65927"/>
                <a:gd name="connsiteX3" fmla="*/ 13674 w 158224"/>
                <a:gd name="connsiteY3" fmla="*/ 26119 h 65927"/>
                <a:gd name="connsiteX4" fmla="*/ 152121 w 158224"/>
                <a:gd name="connsiteY4" fmla="*/ 23482 h 6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224" h="65927">
                  <a:moveTo>
                    <a:pt x="152121" y="23482"/>
                  </a:moveTo>
                  <a:cubicBezTo>
                    <a:pt x="120476" y="28756"/>
                    <a:pt x="92786" y="40623"/>
                    <a:pt x="70371" y="53809"/>
                  </a:cubicBezTo>
                  <a:lnTo>
                    <a:pt x="32133" y="32712"/>
                  </a:lnTo>
                  <a:cubicBezTo>
                    <a:pt x="25541" y="30075"/>
                    <a:pt x="18948" y="28756"/>
                    <a:pt x="13674" y="26119"/>
                  </a:cubicBezTo>
                  <a:cubicBezTo>
                    <a:pt x="121794" y="-252"/>
                    <a:pt x="152121" y="23482"/>
                    <a:pt x="152121" y="23482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70" name="Freeform: Shape 32"/>
            <p:cNvSpPr/>
            <p:nvPr/>
          </p:nvSpPr>
          <p:spPr>
            <a:xfrm>
              <a:off x="4207923" y="3329160"/>
              <a:ext cx="224152" cy="303264"/>
            </a:xfrm>
            <a:custGeom>
              <a:avLst/>
              <a:gdLst>
                <a:gd name="connsiteX0" fmla="*/ 13674 w 224151"/>
                <a:gd name="connsiteY0" fmla="*/ 295842 h 303264"/>
                <a:gd name="connsiteX1" fmla="*/ 218048 w 224151"/>
                <a:gd name="connsiteY1" fmla="*/ 13674 h 30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4151" h="303264">
                  <a:moveTo>
                    <a:pt x="13674" y="295842"/>
                  </a:moveTo>
                  <a:cubicBezTo>
                    <a:pt x="160032" y="166625"/>
                    <a:pt x="218048" y="13674"/>
                    <a:pt x="218048" y="13674"/>
                  </a:cubicBezTo>
                </a:path>
              </a:pathLst>
            </a:custGeom>
            <a:noFill/>
            <a:ln w="1317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71" name="Freeform: Shape 33"/>
            <p:cNvSpPr/>
            <p:nvPr/>
          </p:nvSpPr>
          <p:spPr>
            <a:xfrm>
              <a:off x="5469767" y="2985021"/>
              <a:ext cx="448304" cy="2096480"/>
            </a:xfrm>
            <a:custGeom>
              <a:avLst/>
              <a:gdLst>
                <a:gd name="connsiteX0" fmla="*/ 431651 w 448303"/>
                <a:gd name="connsiteY0" fmla="*/ 1291340 h 2096480"/>
                <a:gd name="connsiteX1" fmla="*/ 442200 w 448303"/>
                <a:gd name="connsiteY1" fmla="*/ 1954566 h 2096480"/>
                <a:gd name="connsiteX2" fmla="*/ 224640 w 448303"/>
                <a:gd name="connsiteY2" fmla="*/ 2095650 h 2096480"/>
                <a:gd name="connsiteX3" fmla="*/ 13674 w 448303"/>
                <a:gd name="connsiteY3" fmla="*/ 1920284 h 2096480"/>
                <a:gd name="connsiteX4" fmla="*/ 86194 w 448303"/>
                <a:gd name="connsiteY4" fmla="*/ 1264969 h 2096480"/>
                <a:gd name="connsiteX5" fmla="*/ 158713 w 448303"/>
                <a:gd name="connsiteY5" fmla="*/ 463296 h 2096480"/>
                <a:gd name="connsiteX6" fmla="*/ 204862 w 448303"/>
                <a:gd name="connsiteY6" fmla="*/ 241781 h 2096480"/>
                <a:gd name="connsiteX7" fmla="*/ 204862 w 448303"/>
                <a:gd name="connsiteY7" fmla="*/ 156076 h 2096480"/>
                <a:gd name="connsiteX8" fmla="*/ 112564 w 448303"/>
                <a:gd name="connsiteY8" fmla="*/ 58504 h 2096480"/>
                <a:gd name="connsiteX9" fmla="*/ 185084 w 448303"/>
                <a:gd name="connsiteY9" fmla="*/ 33452 h 2096480"/>
                <a:gd name="connsiteX10" fmla="*/ 189040 w 448303"/>
                <a:gd name="connsiteY10" fmla="*/ 13674 h 2096480"/>
                <a:gd name="connsiteX11" fmla="*/ 309027 w 448303"/>
                <a:gd name="connsiteY11" fmla="*/ 20266 h 2096480"/>
                <a:gd name="connsiteX12" fmla="*/ 282656 w 448303"/>
                <a:gd name="connsiteY12" fmla="*/ 41363 h 2096480"/>
                <a:gd name="connsiteX13" fmla="*/ 283975 w 448303"/>
                <a:gd name="connsiteY13" fmla="*/ 41363 h 2096480"/>
                <a:gd name="connsiteX14" fmla="*/ 339353 w 448303"/>
                <a:gd name="connsiteY14" fmla="*/ 54549 h 2096480"/>
                <a:gd name="connsiteX15" fmla="*/ 343309 w 448303"/>
                <a:gd name="connsiteY15" fmla="*/ 51911 h 2096480"/>
                <a:gd name="connsiteX16" fmla="*/ 413192 w 448303"/>
                <a:gd name="connsiteY16" fmla="*/ 80919 h 2096480"/>
                <a:gd name="connsiteX17" fmla="*/ 419784 w 448303"/>
                <a:gd name="connsiteY17" fmla="*/ 83556 h 2096480"/>
                <a:gd name="connsiteX18" fmla="*/ 388139 w 448303"/>
                <a:gd name="connsiteY18" fmla="*/ 123113 h 2096480"/>
                <a:gd name="connsiteX19" fmla="*/ 363087 w 448303"/>
                <a:gd name="connsiteY19" fmla="*/ 157395 h 2096480"/>
                <a:gd name="connsiteX20" fmla="*/ 323531 w 448303"/>
                <a:gd name="connsiteY20" fmla="*/ 266834 h 2096480"/>
                <a:gd name="connsiteX21" fmla="*/ 347265 w 448303"/>
                <a:gd name="connsiteY21" fmla="*/ 385502 h 2096480"/>
                <a:gd name="connsiteX22" fmla="*/ 423740 w 448303"/>
                <a:gd name="connsiteY22" fmla="*/ 560868 h 2096480"/>
                <a:gd name="connsiteX23" fmla="*/ 447474 w 448303"/>
                <a:gd name="connsiteY23" fmla="*/ 633388 h 2096480"/>
                <a:gd name="connsiteX24" fmla="*/ 431651 w 448303"/>
                <a:gd name="connsiteY24" fmla="*/ 1291340 h 2096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8303" h="2096480">
                  <a:moveTo>
                    <a:pt x="431651" y="1291340"/>
                  </a:moveTo>
                  <a:lnTo>
                    <a:pt x="442200" y="1954566"/>
                  </a:lnTo>
                  <a:lnTo>
                    <a:pt x="224640" y="2095650"/>
                  </a:lnTo>
                  <a:lnTo>
                    <a:pt x="13674" y="1920284"/>
                  </a:lnTo>
                  <a:lnTo>
                    <a:pt x="86194" y="1264969"/>
                  </a:lnTo>
                  <a:lnTo>
                    <a:pt x="158713" y="463296"/>
                  </a:lnTo>
                  <a:cubicBezTo>
                    <a:pt x="165306" y="338035"/>
                    <a:pt x="204862" y="241781"/>
                    <a:pt x="204862" y="241781"/>
                  </a:cubicBezTo>
                  <a:cubicBezTo>
                    <a:pt x="224640" y="195632"/>
                    <a:pt x="204862" y="156076"/>
                    <a:pt x="204862" y="156076"/>
                  </a:cubicBezTo>
                  <a:cubicBezTo>
                    <a:pt x="166625" y="136298"/>
                    <a:pt x="129705" y="84875"/>
                    <a:pt x="112564" y="58504"/>
                  </a:cubicBezTo>
                  <a:cubicBezTo>
                    <a:pt x="158713" y="41363"/>
                    <a:pt x="185084" y="33452"/>
                    <a:pt x="185084" y="33452"/>
                  </a:cubicBezTo>
                  <a:lnTo>
                    <a:pt x="189040" y="13674"/>
                  </a:lnTo>
                  <a:lnTo>
                    <a:pt x="309027" y="20266"/>
                  </a:lnTo>
                  <a:lnTo>
                    <a:pt x="282656" y="41363"/>
                  </a:lnTo>
                  <a:lnTo>
                    <a:pt x="283975" y="41363"/>
                  </a:lnTo>
                  <a:lnTo>
                    <a:pt x="339353" y="54549"/>
                  </a:lnTo>
                  <a:lnTo>
                    <a:pt x="343309" y="51911"/>
                  </a:lnTo>
                  <a:lnTo>
                    <a:pt x="413192" y="80919"/>
                  </a:lnTo>
                  <a:lnTo>
                    <a:pt x="419784" y="83556"/>
                  </a:lnTo>
                  <a:lnTo>
                    <a:pt x="388139" y="123113"/>
                  </a:lnTo>
                  <a:lnTo>
                    <a:pt x="363087" y="157395"/>
                  </a:lnTo>
                  <a:cubicBezTo>
                    <a:pt x="323531" y="194314"/>
                    <a:pt x="323531" y="266834"/>
                    <a:pt x="323531" y="266834"/>
                  </a:cubicBezTo>
                  <a:cubicBezTo>
                    <a:pt x="319575" y="312983"/>
                    <a:pt x="347265" y="385502"/>
                    <a:pt x="347265" y="385502"/>
                  </a:cubicBezTo>
                  <a:cubicBezTo>
                    <a:pt x="364406" y="405281"/>
                    <a:pt x="423740" y="560868"/>
                    <a:pt x="423740" y="560868"/>
                  </a:cubicBezTo>
                  <a:cubicBezTo>
                    <a:pt x="440881" y="587239"/>
                    <a:pt x="447474" y="633388"/>
                    <a:pt x="447474" y="633388"/>
                  </a:cubicBezTo>
                  <a:lnTo>
                    <a:pt x="431651" y="1291340"/>
                  </a:lnTo>
                  <a:close/>
                </a:path>
              </a:pathLst>
            </a:custGeom>
            <a:solidFill>
              <a:schemeClr val="tx1"/>
            </a:solidFill>
            <a:ln w="13170" cap="flat">
              <a:solidFill>
                <a:schemeClr val="accent4">
                  <a:lumMod val="1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72" name="Freeform: Shape 34"/>
            <p:cNvSpPr/>
            <p:nvPr/>
          </p:nvSpPr>
          <p:spPr>
            <a:xfrm>
              <a:off x="5296857" y="2709446"/>
              <a:ext cx="369191" cy="461489"/>
            </a:xfrm>
            <a:custGeom>
              <a:avLst/>
              <a:gdLst>
                <a:gd name="connsiteX0" fmla="*/ 360632 w 369191"/>
                <a:gd name="connsiteY0" fmla="*/ 290567 h 461489"/>
                <a:gd name="connsiteX1" fmla="*/ 356676 w 369191"/>
                <a:gd name="connsiteY1" fmla="*/ 310345 h 461489"/>
                <a:gd name="connsiteX2" fmla="*/ 284156 w 369191"/>
                <a:gd name="connsiteY2" fmla="*/ 335398 h 461489"/>
                <a:gd name="connsiteX3" fmla="*/ 53412 w 369191"/>
                <a:gd name="connsiteY3" fmla="*/ 430333 h 461489"/>
                <a:gd name="connsiteX4" fmla="*/ 13855 w 369191"/>
                <a:gd name="connsiteY4" fmla="*/ 448792 h 461489"/>
                <a:gd name="connsiteX5" fmla="*/ 38908 w 369191"/>
                <a:gd name="connsiteY5" fmla="*/ 190358 h 461489"/>
                <a:gd name="connsiteX6" fmla="*/ 53412 w 369191"/>
                <a:gd name="connsiteY6" fmla="*/ 186403 h 461489"/>
                <a:gd name="connsiteX7" fmla="*/ 99560 w 369191"/>
                <a:gd name="connsiteY7" fmla="*/ 109927 h 461489"/>
                <a:gd name="connsiteX8" fmla="*/ 132524 w 369191"/>
                <a:gd name="connsiteY8" fmla="*/ 13674 h 461489"/>
                <a:gd name="connsiteX9" fmla="*/ 139117 w 369191"/>
                <a:gd name="connsiteY9" fmla="*/ 24222 h 461489"/>
                <a:gd name="connsiteX10" fmla="*/ 218229 w 369191"/>
                <a:gd name="connsiteY10" fmla="*/ 182447 h 461489"/>
                <a:gd name="connsiteX11" fmla="*/ 360632 w 369191"/>
                <a:gd name="connsiteY11" fmla="*/ 290567 h 46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191" h="461489">
                  <a:moveTo>
                    <a:pt x="360632" y="290567"/>
                  </a:moveTo>
                  <a:lnTo>
                    <a:pt x="356676" y="310345"/>
                  </a:lnTo>
                  <a:cubicBezTo>
                    <a:pt x="356676" y="310345"/>
                    <a:pt x="330305" y="318257"/>
                    <a:pt x="284156" y="335398"/>
                  </a:cubicBezTo>
                  <a:cubicBezTo>
                    <a:pt x="230096" y="355176"/>
                    <a:pt x="149665" y="386821"/>
                    <a:pt x="53412" y="430333"/>
                  </a:cubicBezTo>
                  <a:cubicBezTo>
                    <a:pt x="40226" y="435607"/>
                    <a:pt x="27041" y="442200"/>
                    <a:pt x="13855" y="448792"/>
                  </a:cubicBezTo>
                  <a:cubicBezTo>
                    <a:pt x="13855" y="448792"/>
                    <a:pt x="9900" y="319575"/>
                    <a:pt x="38908" y="190358"/>
                  </a:cubicBezTo>
                  <a:cubicBezTo>
                    <a:pt x="48137" y="187721"/>
                    <a:pt x="53412" y="186403"/>
                    <a:pt x="53412" y="186403"/>
                  </a:cubicBezTo>
                  <a:lnTo>
                    <a:pt x="99560" y="109927"/>
                  </a:lnTo>
                  <a:cubicBezTo>
                    <a:pt x="106153" y="55867"/>
                    <a:pt x="120657" y="28178"/>
                    <a:pt x="132524" y="13674"/>
                  </a:cubicBezTo>
                  <a:lnTo>
                    <a:pt x="139117" y="24222"/>
                  </a:lnTo>
                  <a:cubicBezTo>
                    <a:pt x="139117" y="24222"/>
                    <a:pt x="115383" y="103335"/>
                    <a:pt x="218229" y="182447"/>
                  </a:cubicBezTo>
                  <a:lnTo>
                    <a:pt x="360632" y="290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3170" cap="flat">
              <a:solidFill>
                <a:schemeClr val="accent4">
                  <a:lumMod val="1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73" name="Freeform: Shape 35"/>
            <p:cNvSpPr/>
            <p:nvPr/>
          </p:nvSpPr>
          <p:spPr>
            <a:xfrm>
              <a:off x="5322091" y="3031170"/>
              <a:ext cx="263708" cy="158225"/>
            </a:xfrm>
            <a:custGeom>
              <a:avLst/>
              <a:gdLst>
                <a:gd name="connsiteX0" fmla="*/ 260241 w 263708"/>
                <a:gd name="connsiteY0" fmla="*/ 13674 h 158224"/>
                <a:gd name="connsiteX1" fmla="*/ 13674 w 263708"/>
                <a:gd name="connsiteY1" fmla="*/ 153439 h 158224"/>
                <a:gd name="connsiteX2" fmla="*/ 29496 w 263708"/>
                <a:gd name="connsiteY2" fmla="*/ 108609 h 158224"/>
                <a:gd name="connsiteX3" fmla="*/ 260241 w 263708"/>
                <a:gd name="connsiteY3" fmla="*/ 13674 h 158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3708" h="158224">
                  <a:moveTo>
                    <a:pt x="260241" y="13674"/>
                  </a:moveTo>
                  <a:lnTo>
                    <a:pt x="13674" y="153439"/>
                  </a:lnTo>
                  <a:lnTo>
                    <a:pt x="29496" y="108609"/>
                  </a:lnTo>
                  <a:cubicBezTo>
                    <a:pt x="125750" y="65097"/>
                    <a:pt x="206181" y="33452"/>
                    <a:pt x="260241" y="13674"/>
                  </a:cubicBezTo>
                  <a:close/>
                </a:path>
              </a:pathLst>
            </a:custGeom>
            <a:solidFill>
              <a:srgbClr val="2D0A03"/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74" name="Freeform: Shape 36"/>
            <p:cNvSpPr/>
            <p:nvPr/>
          </p:nvSpPr>
          <p:spPr>
            <a:xfrm>
              <a:off x="5844233" y="3057541"/>
              <a:ext cx="237337" cy="118669"/>
            </a:xfrm>
            <a:custGeom>
              <a:avLst/>
              <a:gdLst>
                <a:gd name="connsiteX0" fmla="*/ 225959 w 237337"/>
                <a:gd name="connsiteY0" fmla="*/ 111246 h 118668"/>
                <a:gd name="connsiteX1" fmla="*/ 13674 w 237337"/>
                <a:gd name="connsiteY1" fmla="*/ 54549 h 118668"/>
                <a:gd name="connsiteX2" fmla="*/ 45319 w 237337"/>
                <a:gd name="connsiteY2" fmla="*/ 13674 h 118668"/>
                <a:gd name="connsiteX3" fmla="*/ 215411 w 237337"/>
                <a:gd name="connsiteY3" fmla="*/ 84875 h 11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337" h="118668">
                  <a:moveTo>
                    <a:pt x="225959" y="111246"/>
                  </a:moveTo>
                  <a:lnTo>
                    <a:pt x="13674" y="54549"/>
                  </a:lnTo>
                  <a:lnTo>
                    <a:pt x="45319" y="13674"/>
                  </a:lnTo>
                  <a:lnTo>
                    <a:pt x="215411" y="84875"/>
                  </a:lnTo>
                  <a:close/>
                </a:path>
              </a:pathLst>
            </a:custGeom>
            <a:solidFill>
              <a:srgbClr val="350C04"/>
            </a:solidFill>
            <a:ln w="131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775" name="Freeform: Shape 37"/>
            <p:cNvSpPr/>
            <p:nvPr/>
          </p:nvSpPr>
          <p:spPr>
            <a:xfrm>
              <a:off x="5476360" y="5343891"/>
              <a:ext cx="303264" cy="224152"/>
            </a:xfrm>
            <a:custGeom>
              <a:avLst/>
              <a:gdLst>
                <a:gd name="connsiteX0" fmla="*/ 14992 w 303264"/>
                <a:gd name="connsiteY0" fmla="*/ 13674 h 224151"/>
                <a:gd name="connsiteX1" fmla="*/ 295841 w 303264"/>
                <a:gd name="connsiteY1" fmla="*/ 13674 h 224151"/>
                <a:gd name="connsiteX2" fmla="*/ 295841 w 303264"/>
                <a:gd name="connsiteY2" fmla="*/ 210136 h 224151"/>
                <a:gd name="connsiteX3" fmla="*/ 13674 w 303264"/>
                <a:gd name="connsiteY3" fmla="*/ 206181 h 224151"/>
                <a:gd name="connsiteX4" fmla="*/ 14992 w 303264"/>
                <a:gd name="connsiteY4" fmla="*/ 13674 h 22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264" h="224151">
                  <a:moveTo>
                    <a:pt x="14992" y="13674"/>
                  </a:moveTo>
                  <a:cubicBezTo>
                    <a:pt x="108609" y="22904"/>
                    <a:pt x="202225" y="22904"/>
                    <a:pt x="295841" y="13674"/>
                  </a:cubicBezTo>
                  <a:lnTo>
                    <a:pt x="295841" y="210136"/>
                  </a:lnTo>
                  <a:cubicBezTo>
                    <a:pt x="295841" y="210136"/>
                    <a:pt x="136298" y="229914"/>
                    <a:pt x="13674" y="206181"/>
                  </a:cubicBezTo>
                  <a:lnTo>
                    <a:pt x="14992" y="13674"/>
                  </a:lnTo>
                  <a:close/>
                </a:path>
              </a:pathLst>
            </a:custGeom>
            <a:solidFill>
              <a:schemeClr val="accent4">
                <a:lumMod val="10000"/>
              </a:schemeClr>
            </a:solidFill>
            <a:ln w="13170" cap="flat">
              <a:solidFill>
                <a:schemeClr val="accent4">
                  <a:lumMod val="1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48776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652526" y="1764000"/>
            <a:ext cx="5584825" cy="5128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Пожалуйста  вопросы???</a:t>
            </a:r>
            <a:endParaRPr lang="ru-RU" sz="2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80" name="Picture 2" descr="C:\Users\прювет\Desktop\Новая папка\gif-dlya-prezentaciy-9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0"/>
            <a:ext cx="1587600" cy="1764000"/>
          </a:xfrm>
          <a:prstGeom prst="rect">
            <a:avLst/>
          </a:prstGeom>
          <a:noFill/>
        </p:spPr>
      </p:pic>
      <p:pic>
        <p:nvPicPr>
          <p:cNvPr id="2097281" name="Picture 3" descr="C:\Users\прювет\Desktop\Новая папка\579 (1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55786"/>
            <a:ext cx="1502880" cy="2232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87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77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77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48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8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48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41" grpId="0"/>
      <p:bldP spid="104877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Заголовок 1"/>
          <p:cNvSpPr>
            <a:spLocks noGrp="1"/>
          </p:cNvSpPr>
          <p:nvPr>
            <p:ph type="title"/>
          </p:nvPr>
        </p:nvSpPr>
        <p:spPr>
          <a:xfrm>
            <a:off x="251520" y="188641"/>
            <a:ext cx="8568952" cy="792088"/>
          </a:xfrm>
        </p:spPr>
        <p:txBody>
          <a:bodyPr/>
          <a:lstStyle/>
          <a:p>
            <a:pPr marL="342900" indent="-342900" algn="ctr">
              <a:buFont typeface="Wingdings" pitchFamily="2" charset="2"/>
              <a:buChar char="v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ОДКБ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68" name="Текст 2"/>
          <p:cNvSpPr>
            <a:spLocks noGrp="1"/>
          </p:cNvSpPr>
          <p:nvPr>
            <p:ph type="body" idx="1"/>
          </p:nvPr>
        </p:nvSpPr>
        <p:spPr>
          <a:xfrm>
            <a:off x="395536" y="764704"/>
            <a:ext cx="7920880" cy="1224136"/>
          </a:xfrm>
          <a:prstGeom prst="roundRect">
            <a:avLst/>
          </a:prstGeom>
          <a:solidFill>
            <a:schemeClr val="tx1"/>
          </a:solidFill>
          <a:ln>
            <a:solidFill>
              <a:srgbClr val="FF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lvl="0" algn="just"/>
            <a:r>
              <a:rPr lang="ru-RU" sz="1400" b="1" i="1" dirty="0">
                <a:solidFill>
                  <a:srgbClr val="0034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ОДКБ берет свое начало в заключении Договора о коллективной безопасности, который был подписан </a:t>
            </a:r>
            <a:r>
              <a:rPr lang="ru-RU" sz="1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Ташкенте (Узбекистан) 15 мая 1992 г. главами Армении, Казахстана, Киргизии, России, Таджикистана и Узбекистана. </a:t>
            </a:r>
            <a:r>
              <a:rPr lang="ru-RU" sz="1400" b="1" i="1" dirty="0">
                <a:solidFill>
                  <a:srgbClr val="0034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Позднее к нему </a:t>
            </a:r>
            <a:r>
              <a:rPr lang="ru-RU" sz="1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присоединились Азербайджан, Белоруссия и Грузия (1993 г.). </a:t>
            </a:r>
            <a:r>
              <a:rPr lang="ru-RU" sz="1400" b="1" i="1" dirty="0">
                <a:solidFill>
                  <a:srgbClr val="0034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Договор вступил в силу по завершении процессов национальной ратификации 20 апреля 1994 года</a:t>
            </a:r>
            <a:r>
              <a:rPr lang="ru-RU" sz="1400" b="1" i="1" dirty="0" smtClean="0">
                <a:solidFill>
                  <a:srgbClr val="0034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i="1" dirty="0">
              <a:solidFill>
                <a:srgbClr val="0034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8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38859" y="0"/>
            <a:ext cx="1116734" cy="1152000"/>
          </a:xfrm>
          <a:prstGeom prst="rect">
            <a:avLst/>
          </a:prstGeom>
          <a:noFill/>
        </p:spPr>
      </p:pic>
      <p:pic>
        <p:nvPicPr>
          <p:cNvPr id="2097159" name="Picture 3" descr="C:\Users\прювет\Desktop\Новая папка\a327584cccfe74a365bc03c73e0d19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2132856"/>
            <a:ext cx="5023974" cy="33480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48669" name="TextBox 4"/>
          <p:cNvSpPr txBox="1"/>
          <p:nvPr/>
        </p:nvSpPr>
        <p:spPr>
          <a:xfrm>
            <a:off x="5164844" y="2276872"/>
            <a:ext cx="3851920" cy="1677630"/>
          </a:xfrm>
          <a:prstGeom prst="round2Diag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Впоследствии ряд стран прекратили свое участие в договоре о коллективной безопасности (ДКБ). В 1999 г. из ДКБ 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вышли Азербайджан, Грузия, Узбекистан. Украина и Молдова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также утратили интерес к военной интеграции в рамках СНГ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70" name="TextBox 5"/>
          <p:cNvSpPr txBox="1"/>
          <p:nvPr/>
        </p:nvSpPr>
        <p:spPr>
          <a:xfrm>
            <a:off x="5118489" y="4005064"/>
            <a:ext cx="3898276" cy="1816615"/>
          </a:xfrm>
          <a:prstGeom prst="snip2Diag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Оставшиеся страны </a:t>
            </a:r>
            <a:r>
              <a:rPr lang="ru-RU" sz="1400" i="1" dirty="0">
                <a:solidFill>
                  <a:srgbClr val="2929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(Армения, Беларусь, Казахстан, Киргизия, Россия и Таджикистан) </a:t>
            </a:r>
            <a:r>
              <a:rPr lang="ru-RU" sz="1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 октября 2002 г. на саммите стран СНГ в Кишиневе учредили новую структуру – Организацию договора о коллективной безопасности (ОДКБ). </a:t>
            </a:r>
          </a:p>
        </p:txBody>
      </p:sp>
      <p:sp>
        <p:nvSpPr>
          <p:cNvPr id="1048671" name="TextBox 6"/>
          <p:cNvSpPr txBox="1"/>
          <p:nvPr/>
        </p:nvSpPr>
        <p:spPr>
          <a:xfrm>
            <a:off x="251520" y="6096444"/>
            <a:ext cx="6218406" cy="891539"/>
          </a:xfrm>
          <a:prstGeom prst="homePlate">
            <a:avLst/>
          </a:prstGeom>
          <a:solidFill>
            <a:srgbClr val="92D05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 декабря 2003 года ОДКБ была зарегистрирована в ООН </a:t>
            </a:r>
            <a:r>
              <a:rPr lang="ru-RU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правах региональной международной организации</a:t>
            </a:r>
          </a:p>
        </p:txBody>
      </p:sp>
      <p:pic>
        <p:nvPicPr>
          <p:cNvPr id="2097160" name="Picture 2" descr="C:\Users\прювет\Desktop\Новая папка\13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8956" y="5320481"/>
            <a:ext cx="1840000" cy="1656000"/>
          </a:xfrm>
          <a:prstGeom prst="rect">
            <a:avLst/>
          </a:prstGeom>
          <a:noFill/>
        </p:spPr>
      </p:pic>
      <p:pic>
        <p:nvPicPr>
          <p:cNvPr id="2097161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88738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Заголовок 1"/>
          <p:cNvSpPr>
            <a:spLocks noGrp="1"/>
          </p:cNvSpPr>
          <p:nvPr>
            <p:ph type="title"/>
          </p:nvPr>
        </p:nvSpPr>
        <p:spPr>
          <a:xfrm>
            <a:off x="594153" y="188640"/>
            <a:ext cx="8223448" cy="1080120"/>
          </a:xfrm>
        </p:spPr>
        <p:txBody>
          <a:bodyPr/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Придание Договору о коллективной безопасности статуса международной региональной </a:t>
            </a:r>
            <a:r>
              <a:rPr lang="ru-RU" sz="24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организации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04867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162" name="Picture 7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315540">
            <a:off x="454371" y="1631718"/>
            <a:ext cx="4653349" cy="33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716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5877" y="2852936"/>
            <a:ext cx="4437390" cy="38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8678" name="TextBox 5"/>
          <p:cNvSpPr txBox="1"/>
          <p:nvPr/>
        </p:nvSpPr>
        <p:spPr>
          <a:xfrm>
            <a:off x="4733544" y="4711425"/>
            <a:ext cx="4410456" cy="1082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04000" algn="just"/>
            <a:r>
              <a:rPr lang="ru-RU" sz="1100" b="1" i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Ратификационные процедуры Устава Организации Договора о коллективной безопасности и Соглашения о правовом статусе ОДКБ  были завершены в государствах 18 сентября 2003 года. Таким образом, вступили в силу учредительные документы, на основании которых функционирует Организация.</a:t>
            </a:r>
          </a:p>
        </p:txBody>
      </p:sp>
      <p:pic>
        <p:nvPicPr>
          <p:cNvPr id="2097164" name="Picture 2" descr="C:\Users\прювет\Desktop\Новая папка\74233028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371156"/>
            <a:ext cx="1295359" cy="1404000"/>
          </a:xfrm>
          <a:prstGeom prst="rect">
            <a:avLst/>
          </a:prstGeom>
          <a:noFill/>
        </p:spPr>
      </p:pic>
      <p:pic>
        <p:nvPicPr>
          <p:cNvPr id="2097165" name="Picture 2" descr="C:\Users\прювет\Desktop\Новая папка\152 (1)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20272" y="1052736"/>
            <a:ext cx="1852554" cy="1692000"/>
          </a:xfrm>
          <a:prstGeom prst="rect">
            <a:avLst/>
          </a:prstGeom>
          <a:noFill/>
        </p:spPr>
      </p:pic>
      <p:pic>
        <p:nvPicPr>
          <p:cNvPr id="2097166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7003" y="0"/>
            <a:ext cx="1012040" cy="104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Прямоугольник с двумя скругленными противолежащими углами 4"/>
          <p:cNvSpPr/>
          <p:nvPr/>
        </p:nvSpPr>
        <p:spPr>
          <a:xfrm>
            <a:off x="220707" y="1973753"/>
            <a:ext cx="8424936" cy="3888432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одно из государств-участников подвергнется агрессии со стороны какого-либо государства или группы государств, то 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будет рассматриваться как агрессия против всех государств-участников </a:t>
            </a:r>
            <a:r>
              <a:rPr lang="ru-RU" b="1" i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настоящего Договора</a:t>
            </a:r>
            <a:r>
              <a:rPr lang="ru-RU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случае совершения акта агрессии против любого из государств-участников все остальные государства-участники предоставят ему необходимую помощь, включая военную, а также окажут поддержку находящимися в их распоряжении средствами в порядке осуществления права на коллективную оборону в соответствии со статьей 51 Устава ООН».</a:t>
            </a:r>
            <a:endParaRPr lang="ru-RU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048683" name="Пятиугольник 5"/>
          <p:cNvSpPr/>
          <p:nvPr/>
        </p:nvSpPr>
        <p:spPr>
          <a:xfrm>
            <a:off x="1187624" y="130145"/>
            <a:ext cx="7308000" cy="864000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Ключевой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статьей Договора является четвертая, гласящая, что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67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03370" y="-62848"/>
            <a:ext cx="977142" cy="1008000"/>
          </a:xfrm>
          <a:prstGeom prst="rect">
            <a:avLst/>
          </a:prstGeom>
          <a:noFill/>
        </p:spPr>
      </p:pic>
      <p:pic>
        <p:nvPicPr>
          <p:cNvPr id="2097168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58137"/>
            <a:ext cx="1188738" cy="7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169" name="Picture 2" descr="C:\Users\прювет\Desktop\Новая папка\25115740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3237" y="945152"/>
            <a:ext cx="1476000" cy="1476000"/>
          </a:xfrm>
          <a:prstGeom prst="rect">
            <a:avLst/>
          </a:prstGeom>
          <a:noFill/>
        </p:spPr>
      </p:pic>
      <p:pic>
        <p:nvPicPr>
          <p:cNvPr id="2097170" name="Picture 4" descr="C:\Users\прювет\Desktop\Новая папка\245 (1)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4607" y="5157192"/>
            <a:ext cx="2368413" cy="1800000"/>
          </a:xfrm>
          <a:prstGeom prst="rect">
            <a:avLst/>
          </a:prstGeom>
          <a:noFill/>
        </p:spPr>
      </p:pic>
      <p:pic>
        <p:nvPicPr>
          <p:cNvPr id="2097171" name="Picture 5" descr="C:\Users\прювет\Desktop\Новая папка\252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4415" y="5633914"/>
            <a:ext cx="1911508" cy="1440000"/>
          </a:xfrm>
          <a:prstGeom prst="rect">
            <a:avLst/>
          </a:prstGeom>
          <a:noFill/>
        </p:spPr>
      </p:pic>
      <p:pic>
        <p:nvPicPr>
          <p:cNvPr id="2097172" name="Picture 6" descr="C:\Users\прювет\Desktop\Новая папка\25115740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0" y="1015530"/>
            <a:ext cx="1440000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4" name="Схема 2"/>
          <p:cNvGraphicFramePr>
            <a:graphicFrameLocks/>
          </p:cNvGraphicFramePr>
          <p:nvPr/>
        </p:nvGraphicFramePr>
        <p:xfrm>
          <a:off x="115039" y="908624"/>
          <a:ext cx="817651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97173" name="Picture 2" descr="C:\Users\прювет\Desktop\Новая папка\soldat-animatsionnaya-kartinka-0050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6536" y="5429250"/>
            <a:ext cx="1143000" cy="1428750"/>
          </a:xfrm>
          <a:prstGeom prst="rect">
            <a:avLst/>
          </a:prstGeom>
          <a:noFill/>
        </p:spPr>
      </p:pic>
      <p:pic>
        <p:nvPicPr>
          <p:cNvPr id="2097174" name="Picture 3" descr="C:\Users\прювет\Desktop\Новая папка\tank-animatsionnaya-kartinka-0035.gif"/>
          <p:cNvPicPr>
            <a:picLocks noChangeAspect="1" noChangeArrowheads="1" noCrop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179512" y="5733256"/>
            <a:ext cx="1656184" cy="86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175" name="Picture 4" descr="C:\Users\прювет\Desktop\Новая папка\voenniea-95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51828" y="1286864"/>
            <a:ext cx="892172" cy="1368000"/>
          </a:xfrm>
          <a:prstGeom prst="rect">
            <a:avLst/>
          </a:prstGeom>
          <a:noFill/>
        </p:spPr>
      </p:pic>
      <p:pic>
        <p:nvPicPr>
          <p:cNvPr id="2097176" name="Picture 5" descr="C:\Users\прювет\Desktop\Новая папка\voenniea-112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0430" y="2204864"/>
            <a:ext cx="1747274" cy="9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97177" name="Picture 6" descr="C:\Users\прювет\Desktop\Новая папка\voenniea-80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5704" y="4581128"/>
            <a:ext cx="1692000" cy="908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48684" name="TextBox 3"/>
          <p:cNvSpPr txBox="1"/>
          <p:nvPr/>
        </p:nvSpPr>
        <p:spPr>
          <a:xfrm>
            <a:off x="1043608" y="260648"/>
            <a:ext cx="681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itchFamily="2" charset="2"/>
              <a:buChar char="v"/>
            </a:pPr>
            <a:r>
              <a:rPr lang="ru-RU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Целями Организации </a:t>
            </a:r>
            <a:r>
              <a:rPr lang="ru-RU" sz="24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являются:</a:t>
            </a:r>
            <a:endParaRPr lang="ru-RU" sz="2400" b="1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78" name="Picture 7" descr="C:\Users\прювет\Desktop\Новая папка\257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852271" y="3228578"/>
            <a:ext cx="1428750" cy="1352550"/>
          </a:xfrm>
          <a:prstGeom prst="rect">
            <a:avLst/>
          </a:prstGeom>
          <a:noFill/>
        </p:spPr>
      </p:pic>
      <p:pic>
        <p:nvPicPr>
          <p:cNvPr id="2097179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62164" y="-62848"/>
            <a:ext cx="1081836" cy="1116000"/>
          </a:xfrm>
          <a:prstGeom prst="rect">
            <a:avLst/>
          </a:prstGeom>
          <a:noFill/>
        </p:spPr>
      </p:pic>
      <p:pic>
        <p:nvPicPr>
          <p:cNvPr id="2097180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0430" y="44624"/>
            <a:ext cx="1188738" cy="79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97181" name="Picture 2" descr="C:\Users\прювет\Desktop\Новая папка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80973" y="233720"/>
            <a:ext cx="6934200" cy="563563"/>
          </a:xfrm>
        </p:spPr>
        <p:txBody>
          <a:bodyPr/>
          <a:lstStyle/>
          <a:p>
            <a:pPr marL="457200" indent="-457200">
              <a:buFont typeface="Wingdings" pitchFamily="2" charset="2"/>
              <a:buChar char="v"/>
            </a:pP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 ОДКБ</a:t>
            </a:r>
            <a:endParaRPr lang="en-US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82" name="Picture 4" descr="C:\Users\прювет\Desktop\Новая папка\1280px-Flag_of_Russia_(1991–1993)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1169720"/>
            <a:ext cx="1924352" cy="11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83" name="Picture 5" descr="C:\Users\прювет\Desktop\Новая папка\1280px-Flag_of_Kazakhstan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679" y="4847984"/>
            <a:ext cx="1924352" cy="11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84" name="Picture 6" descr="C:\Users\прювет\Desktop\Новая папка\1280px-Flag_of_Belarus_(1995–2012)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679" y="3071485"/>
            <a:ext cx="1935668" cy="11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85" name="Picture 7" descr="C:\Users\прювет\Desktop\Новая папка\1280px-Flag_of_Armenia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1" y="1169720"/>
            <a:ext cx="1935668" cy="11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86" name="Picture 8" descr="C:\Users\прювет\Desktop\Новая папка\1280px-Flag_of_Tajikistan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2913152"/>
            <a:ext cx="1924352" cy="11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87" name="Picture 10" descr="C:\Users\прювет\Desktop\Новая папка\bel_president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821742" y="233720"/>
            <a:ext cx="1980000" cy="1980000"/>
          </a:xfrm>
          <a:prstGeom prst="rect">
            <a:avLst/>
          </a:prstGeom>
          <a:noFill/>
        </p:spPr>
      </p:pic>
      <p:pic>
        <p:nvPicPr>
          <p:cNvPr id="2097188" name="Picture 49" descr="kirgiz_fl"/>
          <p:cNvPicPr>
            <a:picLocks noChangeAspect="1" noChangeArrowheads="1"/>
          </p:cNvPicPr>
          <p:nvPr/>
        </p:nvPicPr>
        <p:blipFill>
          <a:blip r:embed="rId8"/>
          <a:srcRect l="3055" t="2235" r="3510"/>
          <a:stretch>
            <a:fillRect/>
          </a:stretch>
        </p:blipFill>
        <p:spPr bwMode="auto">
          <a:xfrm>
            <a:off x="7092280" y="4854990"/>
            <a:ext cx="1935668" cy="111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89" name="Picture 12" descr="C:\Users\прювет\Desktop\Новая папка\kyr_president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339" y="4620990"/>
            <a:ext cx="1656000" cy="16560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90" name="Picture 10" descr="C:\Users\прювет\Desktop\Новая папка\bel_president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68250" y="2855485"/>
            <a:ext cx="1674512" cy="15840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91" name="Picture 14" descr="C:\Users\прювет\Desktop\Новая папка\rus_president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28340" y="881720"/>
            <a:ext cx="1619999" cy="16200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92" name="Picture 13" descr="C:\Users\прювет\Desktop\Новая папка\kaz_president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50119" y="4613984"/>
            <a:ext cx="1692643" cy="16200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93" name="Picture 11" descr="C:\Users\прювет\Desktop\Новая папка\arm_president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50119" y="970630"/>
            <a:ext cx="1619999" cy="162000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94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959886" y="2679152"/>
            <a:ext cx="1976196" cy="16200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2097195" name="Picture 2" descr="C:\Users\прювет\Desktop\Новая папка\50fb87c209db48cfaa5ea630315e99c5.jp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7003" y="0"/>
            <a:ext cx="1012040" cy="1044000"/>
          </a:xfrm>
          <a:prstGeom prst="rect">
            <a:avLst/>
          </a:prstGeom>
          <a:noFill/>
        </p:spPr>
      </p:pic>
      <p:pic>
        <p:nvPicPr>
          <p:cNvPr id="2097196" name="Picture 3" descr="C:\Users\прювет\Desktop\Новая папка\800px-Flag_of_the_Collective_Security_Treaty_Organization.svg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5496" y="44712"/>
            <a:ext cx="1188738" cy="79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2">
  <a:themeElements>
    <a:clrScheme name="191tgp_global_light 1">
      <a:dk1>
        <a:srgbClr val="808080"/>
      </a:dk1>
      <a:lt1>
        <a:srgbClr val="FFFFFF"/>
      </a:lt1>
      <a:dk2>
        <a:srgbClr val="0E237E"/>
      </a:dk2>
      <a:lt2>
        <a:srgbClr val="CCECFF"/>
      </a:lt2>
      <a:accent1>
        <a:srgbClr val="709EE2"/>
      </a:accent1>
      <a:accent2>
        <a:srgbClr val="9874F2"/>
      </a:accent2>
      <a:accent3>
        <a:srgbClr val="AAACC0"/>
      </a:accent3>
      <a:accent4>
        <a:srgbClr val="DADADA"/>
      </a:accent4>
      <a:accent5>
        <a:srgbClr val="BBCCEE"/>
      </a:accent5>
      <a:accent6>
        <a:srgbClr val="8968DB"/>
      </a:accent6>
      <a:hlink>
        <a:srgbClr val="3B9D81"/>
      </a:hlink>
      <a:folHlink>
        <a:srgbClr val="80C040"/>
      </a:folHlink>
    </a:clrScheme>
    <a:fontScheme name="191tgp_global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1tgp_global_light 1">
        <a:dk1>
          <a:srgbClr val="808080"/>
        </a:dk1>
        <a:lt1>
          <a:srgbClr val="FFFFFF"/>
        </a:lt1>
        <a:dk2>
          <a:srgbClr val="0E237E"/>
        </a:dk2>
        <a:lt2>
          <a:srgbClr val="CCECFF"/>
        </a:lt2>
        <a:accent1>
          <a:srgbClr val="709EE2"/>
        </a:accent1>
        <a:accent2>
          <a:srgbClr val="9874F2"/>
        </a:accent2>
        <a:accent3>
          <a:srgbClr val="AAACC0"/>
        </a:accent3>
        <a:accent4>
          <a:srgbClr val="DADADA"/>
        </a:accent4>
        <a:accent5>
          <a:srgbClr val="BBCCEE"/>
        </a:accent5>
        <a:accent6>
          <a:srgbClr val="8968DB"/>
        </a:accent6>
        <a:hlink>
          <a:srgbClr val="3B9D81"/>
        </a:hlink>
        <a:folHlink>
          <a:srgbClr val="80C0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1tgp_global_light 2">
        <a:dk1>
          <a:srgbClr val="808080"/>
        </a:dk1>
        <a:lt1>
          <a:srgbClr val="FFFFFF"/>
        </a:lt1>
        <a:dk2>
          <a:srgbClr val="6C2042"/>
        </a:dk2>
        <a:lt2>
          <a:srgbClr val="CCECFF"/>
        </a:lt2>
        <a:accent1>
          <a:srgbClr val="ED9C65"/>
        </a:accent1>
        <a:accent2>
          <a:srgbClr val="5D7CDF"/>
        </a:accent2>
        <a:accent3>
          <a:srgbClr val="BAABB0"/>
        </a:accent3>
        <a:accent4>
          <a:srgbClr val="DADADA"/>
        </a:accent4>
        <a:accent5>
          <a:srgbClr val="F4CBB8"/>
        </a:accent5>
        <a:accent6>
          <a:srgbClr val="5370CA"/>
        </a:accent6>
        <a:hlink>
          <a:srgbClr val="93AB2D"/>
        </a:hlink>
        <a:folHlink>
          <a:srgbClr val="5097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91tgp_global_light 3">
        <a:dk1>
          <a:srgbClr val="808080"/>
        </a:dk1>
        <a:lt1>
          <a:srgbClr val="FFFFFF"/>
        </a:lt1>
        <a:dk2>
          <a:srgbClr val="004E4C"/>
        </a:dk2>
        <a:lt2>
          <a:srgbClr val="FFFFCC"/>
        </a:lt2>
        <a:accent1>
          <a:srgbClr val="6FB4E3"/>
        </a:accent1>
        <a:accent2>
          <a:srgbClr val="2B976E"/>
        </a:accent2>
        <a:accent3>
          <a:srgbClr val="AAB2B2"/>
        </a:accent3>
        <a:accent4>
          <a:srgbClr val="DADADA"/>
        </a:accent4>
        <a:accent5>
          <a:srgbClr val="BBD6EF"/>
        </a:accent5>
        <a:accent6>
          <a:srgbClr val="268863"/>
        </a:accent6>
        <a:hlink>
          <a:srgbClr val="879543"/>
        </a:hlink>
        <a:folHlink>
          <a:srgbClr val="E3981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1462</Words>
  <Application>Microsoft Office PowerPoint</Application>
  <PresentationFormat>Экран (4:3)</PresentationFormat>
  <Paragraphs>181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12</vt:lpstr>
      <vt:lpstr>Презентация PowerPoint</vt:lpstr>
      <vt:lpstr> Тема:             Организация   Договора  о Коллективной Безопасности (ОДКБ) </vt:lpstr>
      <vt:lpstr>План презентации</vt:lpstr>
      <vt:lpstr>История образования ОДКБ</vt:lpstr>
      <vt:lpstr>Придание Договору о коллективной безопасности статуса международной региональной организации</vt:lpstr>
      <vt:lpstr>Презентация PowerPoint</vt:lpstr>
      <vt:lpstr>Презентация PowerPoint</vt:lpstr>
      <vt:lpstr>Презентация PowerPoint</vt:lpstr>
      <vt:lpstr>Состав ОДКБ</vt:lpstr>
      <vt:lpstr>Презентация PowerPoint</vt:lpstr>
      <vt:lpstr>Презентация PowerPoint</vt:lpstr>
      <vt:lpstr>Презентация PowerPoint</vt:lpstr>
      <vt:lpstr>“Генеральный секретарь Организации договора о коллективной безопасности (ОДКБ) Юрий Хачатуров освобожден от занимаемой должности.” Об этом сообщается на сайте организации :https//odkb-csto.org</vt:lpstr>
      <vt:lpstr> республика Таджикистан и Одкб Зачем Таджикистану одкб???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Документы, принятые по итогам сессии Совета коллективной безопасности Организации Договора о коллективной безопасности </vt:lpstr>
      <vt:lpstr>Презентация PowerPoint</vt:lpstr>
      <vt:lpstr>Миротворческая деятельность</vt:lpstr>
      <vt:lpstr>Презентация PowerPoint</vt:lpstr>
      <vt:lpstr>Коллективные силы оперативного реагирования (КСОР)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Новости</vt:lpstr>
      <vt:lpstr>СПИСОК ИСПОЛЬЗОВАННЫХ ИСТОЧНИКОВ И ЛИТЕРАТУРЫ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admin</dc:creator>
  <cp:lastModifiedBy>Slava</cp:lastModifiedBy>
  <cp:revision>1</cp:revision>
  <dcterms:created xsi:type="dcterms:W3CDTF">2019-05-07T15:08:53Z</dcterms:created>
  <dcterms:modified xsi:type="dcterms:W3CDTF">2019-06-13T10:15:23Z</dcterms:modified>
</cp:coreProperties>
</file>