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67" r:id="rId2"/>
    <p:sldId id="266" r:id="rId3"/>
    <p:sldId id="265" r:id="rId4"/>
    <p:sldId id="269" r:id="rId5"/>
    <p:sldId id="272" r:id="rId6"/>
    <p:sldId id="274" r:id="rId7"/>
    <p:sldId id="273" r:id="rId8"/>
    <p:sldId id="271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6E3459-A75B-48D3-BE11-00D9431A28CB}" type="doc">
      <dgm:prSet loTypeId="urn:microsoft.com/office/officeart/2005/8/layout/vList2" loCatId="list" qsTypeId="urn:microsoft.com/office/officeart/2005/8/quickstyle/3d4" qsCatId="3D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4EE471DD-DA43-4330-8483-C2BD70492E04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FFFF00"/>
              </a:solidFill>
            </a:rPr>
            <a:t>Подготовила </a:t>
          </a:r>
          <a:endParaRPr lang="ru-RU" b="1" dirty="0">
            <a:solidFill>
              <a:srgbClr val="FFFF00"/>
            </a:solidFill>
          </a:endParaRPr>
        </a:p>
      </dgm:t>
    </dgm:pt>
    <dgm:pt modelId="{6069EBC1-BB9E-4C17-978B-F44B835AE04C}" type="parTrans" cxnId="{F625527D-CE8C-4043-88FD-B5D70B0EF92C}">
      <dgm:prSet/>
      <dgm:spPr/>
      <dgm:t>
        <a:bodyPr/>
        <a:lstStyle/>
        <a:p>
          <a:endParaRPr lang="ru-RU"/>
        </a:p>
      </dgm:t>
    </dgm:pt>
    <dgm:pt modelId="{7E391E85-A831-4159-9203-61764ADFD8B5}" type="sibTrans" cxnId="{F625527D-CE8C-4043-88FD-B5D70B0EF92C}">
      <dgm:prSet/>
      <dgm:spPr/>
      <dgm:t>
        <a:bodyPr/>
        <a:lstStyle/>
        <a:p>
          <a:endParaRPr lang="ru-RU"/>
        </a:p>
      </dgm:t>
    </dgm:pt>
    <dgm:pt modelId="{8A192D87-10E3-40AD-B46C-4D9D0FEE852E}">
      <dgm:prSet/>
      <dgm:spPr/>
      <dgm:t>
        <a:bodyPr/>
        <a:lstStyle/>
        <a:p>
          <a:pPr algn="ctr" rtl="0"/>
          <a:r>
            <a:rPr lang="ru-RU" b="1" dirty="0" smtClean="0">
              <a:solidFill>
                <a:srgbClr val="FFFF00"/>
              </a:solidFill>
            </a:rPr>
            <a:t>студентка 2 МО-Б</a:t>
          </a:r>
          <a:endParaRPr lang="ru-RU" b="1" dirty="0">
            <a:solidFill>
              <a:srgbClr val="FFFF00"/>
            </a:solidFill>
          </a:endParaRPr>
        </a:p>
      </dgm:t>
    </dgm:pt>
    <dgm:pt modelId="{7BABD1B1-86D1-429B-A3A6-C637251B7910}" type="parTrans" cxnId="{FA7FC95C-EE7E-432A-9ECE-A2CCCCCCE7D9}">
      <dgm:prSet/>
      <dgm:spPr/>
      <dgm:t>
        <a:bodyPr/>
        <a:lstStyle/>
        <a:p>
          <a:endParaRPr lang="ru-RU"/>
        </a:p>
      </dgm:t>
    </dgm:pt>
    <dgm:pt modelId="{484139B0-E3DC-47C2-9E75-6AB33BFD6154}" type="sibTrans" cxnId="{FA7FC95C-EE7E-432A-9ECE-A2CCCCCCE7D9}">
      <dgm:prSet/>
      <dgm:spPr/>
      <dgm:t>
        <a:bodyPr/>
        <a:lstStyle/>
        <a:p>
          <a:endParaRPr lang="ru-RU"/>
        </a:p>
      </dgm:t>
    </dgm:pt>
    <dgm:pt modelId="{8E3695A9-A9C7-4D20-BC55-3EE6AD8D3CBC}">
      <dgm:prSet/>
      <dgm:spPr/>
      <dgm:t>
        <a:bodyPr/>
        <a:lstStyle/>
        <a:p>
          <a:pPr algn="ctr" rtl="0"/>
          <a:r>
            <a:rPr lang="ru-RU" b="1" dirty="0" err="1" smtClean="0">
              <a:solidFill>
                <a:srgbClr val="FFFF00"/>
              </a:solidFill>
            </a:rPr>
            <a:t>Шоева</a:t>
          </a:r>
          <a:r>
            <a:rPr lang="ru-RU" b="1" dirty="0" smtClean="0">
              <a:solidFill>
                <a:srgbClr val="FFFF00"/>
              </a:solidFill>
            </a:rPr>
            <a:t> Аниса</a:t>
          </a:r>
          <a:endParaRPr lang="ru-RU" b="1" dirty="0">
            <a:solidFill>
              <a:srgbClr val="FFFF00"/>
            </a:solidFill>
          </a:endParaRPr>
        </a:p>
      </dgm:t>
    </dgm:pt>
    <dgm:pt modelId="{C7C56C3B-C7A9-4E1B-B015-F049E32BCC47}" type="parTrans" cxnId="{DA0084C8-D661-4D6D-ABEB-4D79F90E697D}">
      <dgm:prSet/>
      <dgm:spPr/>
      <dgm:t>
        <a:bodyPr/>
        <a:lstStyle/>
        <a:p>
          <a:endParaRPr lang="ru-RU"/>
        </a:p>
      </dgm:t>
    </dgm:pt>
    <dgm:pt modelId="{C982AE43-CDBF-44A3-8CE2-75B8E613F3FC}" type="sibTrans" cxnId="{DA0084C8-D661-4D6D-ABEB-4D79F90E697D}">
      <dgm:prSet/>
      <dgm:spPr/>
      <dgm:t>
        <a:bodyPr/>
        <a:lstStyle/>
        <a:p>
          <a:endParaRPr lang="ru-RU"/>
        </a:p>
      </dgm:t>
    </dgm:pt>
    <dgm:pt modelId="{4DCA83C3-69C3-484A-BDD0-727C0BD110A5}" type="pres">
      <dgm:prSet presAssocID="{336E3459-A75B-48D3-BE11-00D9431A28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ECE8BB-FE53-40DF-92FE-D040831BBC8B}" type="pres">
      <dgm:prSet presAssocID="{4EE471DD-DA43-4330-8483-C2BD70492E04}" presName="parentText" presStyleLbl="node1" presStyleIdx="0" presStyleCnt="3" custLinFactY="-204502" custLinFactNeighborX="8571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11AC7-0B76-4A77-9A00-B6125EB93FFC}" type="pres">
      <dgm:prSet presAssocID="{7E391E85-A831-4159-9203-61764ADFD8B5}" presName="spacer" presStyleCnt="0"/>
      <dgm:spPr/>
    </dgm:pt>
    <dgm:pt modelId="{47F9E7EB-6673-440D-9BDD-F49879B4DD1D}" type="pres">
      <dgm:prSet presAssocID="{8A192D87-10E3-40AD-B46C-4D9D0FEE852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51B0B-A314-4C6B-B0AF-7B82F0F634E1}" type="pres">
      <dgm:prSet presAssocID="{484139B0-E3DC-47C2-9E75-6AB33BFD6154}" presName="spacer" presStyleCnt="0"/>
      <dgm:spPr/>
    </dgm:pt>
    <dgm:pt modelId="{E3508564-8A3A-478F-A64C-DBB5CC055D0A}" type="pres">
      <dgm:prSet presAssocID="{8E3695A9-A9C7-4D20-BC55-3EE6AD8D3CB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565945-3E42-4C4A-923B-9AED28225E6F}" type="presOf" srcId="{8A192D87-10E3-40AD-B46C-4D9D0FEE852E}" destId="{47F9E7EB-6673-440D-9BDD-F49879B4DD1D}" srcOrd="0" destOrd="0" presId="urn:microsoft.com/office/officeart/2005/8/layout/vList2"/>
    <dgm:cxn modelId="{FA7FC95C-EE7E-432A-9ECE-A2CCCCCCE7D9}" srcId="{336E3459-A75B-48D3-BE11-00D9431A28CB}" destId="{8A192D87-10E3-40AD-B46C-4D9D0FEE852E}" srcOrd="1" destOrd="0" parTransId="{7BABD1B1-86D1-429B-A3A6-C637251B7910}" sibTransId="{484139B0-E3DC-47C2-9E75-6AB33BFD6154}"/>
    <dgm:cxn modelId="{DA0084C8-D661-4D6D-ABEB-4D79F90E697D}" srcId="{336E3459-A75B-48D3-BE11-00D9431A28CB}" destId="{8E3695A9-A9C7-4D20-BC55-3EE6AD8D3CBC}" srcOrd="2" destOrd="0" parTransId="{C7C56C3B-C7A9-4E1B-B015-F049E32BCC47}" sibTransId="{C982AE43-CDBF-44A3-8CE2-75B8E613F3FC}"/>
    <dgm:cxn modelId="{987F25FC-5483-4547-B207-A8FCA541E221}" type="presOf" srcId="{8E3695A9-A9C7-4D20-BC55-3EE6AD8D3CBC}" destId="{E3508564-8A3A-478F-A64C-DBB5CC055D0A}" srcOrd="0" destOrd="0" presId="urn:microsoft.com/office/officeart/2005/8/layout/vList2"/>
    <dgm:cxn modelId="{F625527D-CE8C-4043-88FD-B5D70B0EF92C}" srcId="{336E3459-A75B-48D3-BE11-00D9431A28CB}" destId="{4EE471DD-DA43-4330-8483-C2BD70492E04}" srcOrd="0" destOrd="0" parTransId="{6069EBC1-BB9E-4C17-978B-F44B835AE04C}" sibTransId="{7E391E85-A831-4159-9203-61764ADFD8B5}"/>
    <dgm:cxn modelId="{3C653B84-A8AB-475A-B86F-8662073EF12E}" type="presOf" srcId="{336E3459-A75B-48D3-BE11-00D9431A28CB}" destId="{4DCA83C3-69C3-484A-BDD0-727C0BD110A5}" srcOrd="0" destOrd="0" presId="urn:microsoft.com/office/officeart/2005/8/layout/vList2"/>
    <dgm:cxn modelId="{1D951096-8075-4347-9943-B91B76BE655C}" type="presOf" srcId="{4EE471DD-DA43-4330-8483-C2BD70492E04}" destId="{71ECE8BB-FE53-40DF-92FE-D040831BBC8B}" srcOrd="0" destOrd="0" presId="urn:microsoft.com/office/officeart/2005/8/layout/vList2"/>
    <dgm:cxn modelId="{1CD96E04-6848-42D3-9A07-754F417DC649}" type="presParOf" srcId="{4DCA83C3-69C3-484A-BDD0-727C0BD110A5}" destId="{71ECE8BB-FE53-40DF-92FE-D040831BBC8B}" srcOrd="0" destOrd="0" presId="urn:microsoft.com/office/officeart/2005/8/layout/vList2"/>
    <dgm:cxn modelId="{971545A0-1B16-4C69-A387-AFEE3D734098}" type="presParOf" srcId="{4DCA83C3-69C3-484A-BDD0-727C0BD110A5}" destId="{86611AC7-0B76-4A77-9A00-B6125EB93FFC}" srcOrd="1" destOrd="0" presId="urn:microsoft.com/office/officeart/2005/8/layout/vList2"/>
    <dgm:cxn modelId="{68B7676F-F727-4533-B574-27DB239D20D2}" type="presParOf" srcId="{4DCA83C3-69C3-484A-BDD0-727C0BD110A5}" destId="{47F9E7EB-6673-440D-9BDD-F49879B4DD1D}" srcOrd="2" destOrd="0" presId="urn:microsoft.com/office/officeart/2005/8/layout/vList2"/>
    <dgm:cxn modelId="{FCD6ED37-4922-429F-BEEF-7984019881AE}" type="presParOf" srcId="{4DCA83C3-69C3-484A-BDD0-727C0BD110A5}" destId="{0C951B0B-A314-4C6B-B0AF-7B82F0F634E1}" srcOrd="3" destOrd="0" presId="urn:microsoft.com/office/officeart/2005/8/layout/vList2"/>
    <dgm:cxn modelId="{976F8327-1A86-41AA-8883-EF9CF3FB2DA4}" type="presParOf" srcId="{4DCA83C3-69C3-484A-BDD0-727C0BD110A5}" destId="{E3508564-8A3A-478F-A64C-DBB5CC055D0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C41F79-F591-4483-9FA0-8F6A59D7716D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C151140-226F-4564-8FE7-9A4F7BCFFD0B}">
      <dgm:prSet custT="1"/>
      <dgm:spPr/>
      <dgm:t>
        <a:bodyPr/>
        <a:lstStyle/>
        <a:p>
          <a:pPr rtl="0"/>
          <a:r>
            <a:rPr lang="ru-RU" sz="3200" b="1" dirty="0" smtClean="0">
              <a:solidFill>
                <a:srgbClr val="FFFF00"/>
              </a:solidFill>
            </a:rPr>
            <a:t>Деятельность всех организаций Красного Креста базируется на 7 основополагающих принципах:</a:t>
          </a:r>
          <a:endParaRPr lang="ru-RU" sz="3200" dirty="0">
            <a:solidFill>
              <a:srgbClr val="FFFF00"/>
            </a:solidFill>
          </a:endParaRPr>
        </a:p>
      </dgm:t>
    </dgm:pt>
    <dgm:pt modelId="{A025E708-23C3-499F-B994-0D20ABC22809}" type="parTrans" cxnId="{EEE46492-0740-4AB3-B4F4-73877D809D13}">
      <dgm:prSet/>
      <dgm:spPr/>
      <dgm:t>
        <a:bodyPr/>
        <a:lstStyle/>
        <a:p>
          <a:endParaRPr lang="ru-RU"/>
        </a:p>
      </dgm:t>
    </dgm:pt>
    <dgm:pt modelId="{4D4EF3B1-410C-421D-BB55-6A3CDBE1739F}" type="sibTrans" cxnId="{EEE46492-0740-4AB3-B4F4-73877D809D13}">
      <dgm:prSet/>
      <dgm:spPr/>
      <dgm:t>
        <a:bodyPr/>
        <a:lstStyle/>
        <a:p>
          <a:endParaRPr lang="ru-RU"/>
        </a:p>
      </dgm:t>
    </dgm:pt>
    <dgm:pt modelId="{F0BFA0CB-E01C-45DC-BC0E-8E524EE83201}" type="pres">
      <dgm:prSet presAssocID="{9BC41F79-F591-4483-9FA0-8F6A59D7716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CC6817C-5DF3-4549-B72F-6FA92A16F1FD}" type="pres">
      <dgm:prSet presAssocID="{9BC41F79-F591-4483-9FA0-8F6A59D7716D}" presName="Name1" presStyleCnt="0"/>
      <dgm:spPr/>
    </dgm:pt>
    <dgm:pt modelId="{500296EB-1F64-45A0-BE4A-936ACDBBDA41}" type="pres">
      <dgm:prSet presAssocID="{9BC41F79-F591-4483-9FA0-8F6A59D7716D}" presName="cycle" presStyleCnt="0"/>
      <dgm:spPr/>
    </dgm:pt>
    <dgm:pt modelId="{F41E13F5-1EEF-4CBE-BDEE-143501DEF03C}" type="pres">
      <dgm:prSet presAssocID="{9BC41F79-F591-4483-9FA0-8F6A59D7716D}" presName="srcNode" presStyleLbl="node1" presStyleIdx="0" presStyleCnt="1"/>
      <dgm:spPr/>
    </dgm:pt>
    <dgm:pt modelId="{6F508481-03FA-4A18-BB77-E6604DCA452D}" type="pres">
      <dgm:prSet presAssocID="{9BC41F79-F591-4483-9FA0-8F6A59D7716D}" presName="conn" presStyleLbl="parChTrans1D2" presStyleIdx="0" presStyleCnt="1"/>
      <dgm:spPr/>
      <dgm:t>
        <a:bodyPr/>
        <a:lstStyle/>
        <a:p>
          <a:endParaRPr lang="ru-RU"/>
        </a:p>
      </dgm:t>
    </dgm:pt>
    <dgm:pt modelId="{97FDF764-E109-4591-846C-A348E8EA7B8A}" type="pres">
      <dgm:prSet presAssocID="{9BC41F79-F591-4483-9FA0-8F6A59D7716D}" presName="extraNode" presStyleLbl="node1" presStyleIdx="0" presStyleCnt="1"/>
      <dgm:spPr/>
    </dgm:pt>
    <dgm:pt modelId="{BF235247-4E8F-4478-8397-C548DAF4F081}" type="pres">
      <dgm:prSet presAssocID="{9BC41F79-F591-4483-9FA0-8F6A59D7716D}" presName="dstNode" presStyleLbl="node1" presStyleIdx="0" presStyleCnt="1"/>
      <dgm:spPr/>
    </dgm:pt>
    <dgm:pt modelId="{C96535CA-DC67-46D5-B83A-B4F862B50CA3}" type="pres">
      <dgm:prSet presAssocID="{4C151140-226F-4564-8FE7-9A4F7BCFFD0B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209F1-A47D-4683-850D-A6386B0B9822}" type="pres">
      <dgm:prSet presAssocID="{4C151140-226F-4564-8FE7-9A4F7BCFFD0B}" presName="accent_1" presStyleCnt="0"/>
      <dgm:spPr/>
    </dgm:pt>
    <dgm:pt modelId="{E94298B7-AD4F-43A4-B24F-DEA20C2CD1D7}" type="pres">
      <dgm:prSet presAssocID="{4C151140-226F-4564-8FE7-9A4F7BCFFD0B}" presName="accentRepeatNode" presStyleLbl="solidFgAcc1" presStyleIdx="0" presStyleCnt="1"/>
      <dgm:spPr/>
    </dgm:pt>
  </dgm:ptLst>
  <dgm:cxnLst>
    <dgm:cxn modelId="{8DD9BE85-8947-4F9A-B9DB-132D08177003}" type="presOf" srcId="{4D4EF3B1-410C-421D-BB55-6A3CDBE1739F}" destId="{6F508481-03FA-4A18-BB77-E6604DCA452D}" srcOrd="0" destOrd="0" presId="urn:microsoft.com/office/officeart/2008/layout/VerticalCurvedList"/>
    <dgm:cxn modelId="{9EF8F228-A4F1-4D56-A76C-07ACF5C8A9D4}" type="presOf" srcId="{4C151140-226F-4564-8FE7-9A4F7BCFFD0B}" destId="{C96535CA-DC67-46D5-B83A-B4F862B50CA3}" srcOrd="0" destOrd="0" presId="urn:microsoft.com/office/officeart/2008/layout/VerticalCurvedList"/>
    <dgm:cxn modelId="{EEE46492-0740-4AB3-B4F4-73877D809D13}" srcId="{9BC41F79-F591-4483-9FA0-8F6A59D7716D}" destId="{4C151140-226F-4564-8FE7-9A4F7BCFFD0B}" srcOrd="0" destOrd="0" parTransId="{A025E708-23C3-499F-B994-0D20ABC22809}" sibTransId="{4D4EF3B1-410C-421D-BB55-6A3CDBE1739F}"/>
    <dgm:cxn modelId="{9A82A8FA-B696-4C07-93E0-BB302C167133}" type="presOf" srcId="{9BC41F79-F591-4483-9FA0-8F6A59D7716D}" destId="{F0BFA0CB-E01C-45DC-BC0E-8E524EE83201}" srcOrd="0" destOrd="0" presId="urn:microsoft.com/office/officeart/2008/layout/VerticalCurvedList"/>
    <dgm:cxn modelId="{0C41C532-B0D6-4EC8-AF14-932296AB8152}" type="presParOf" srcId="{F0BFA0CB-E01C-45DC-BC0E-8E524EE83201}" destId="{BCC6817C-5DF3-4549-B72F-6FA92A16F1FD}" srcOrd="0" destOrd="0" presId="urn:microsoft.com/office/officeart/2008/layout/VerticalCurvedList"/>
    <dgm:cxn modelId="{0F2A67D6-9FDF-4013-8958-39F7ECC98377}" type="presParOf" srcId="{BCC6817C-5DF3-4549-B72F-6FA92A16F1FD}" destId="{500296EB-1F64-45A0-BE4A-936ACDBBDA41}" srcOrd="0" destOrd="0" presId="urn:microsoft.com/office/officeart/2008/layout/VerticalCurvedList"/>
    <dgm:cxn modelId="{0B58DE5F-215D-4F0D-8900-7BA9DF5E4DF9}" type="presParOf" srcId="{500296EB-1F64-45A0-BE4A-936ACDBBDA41}" destId="{F41E13F5-1EEF-4CBE-BDEE-143501DEF03C}" srcOrd="0" destOrd="0" presId="urn:microsoft.com/office/officeart/2008/layout/VerticalCurvedList"/>
    <dgm:cxn modelId="{51B8D9BA-2A6D-456F-83C0-7D5206C4A200}" type="presParOf" srcId="{500296EB-1F64-45A0-BE4A-936ACDBBDA41}" destId="{6F508481-03FA-4A18-BB77-E6604DCA452D}" srcOrd="1" destOrd="0" presId="urn:microsoft.com/office/officeart/2008/layout/VerticalCurvedList"/>
    <dgm:cxn modelId="{5645F9DB-37B7-472A-800F-2CC73216F3FD}" type="presParOf" srcId="{500296EB-1F64-45A0-BE4A-936ACDBBDA41}" destId="{97FDF764-E109-4591-846C-A348E8EA7B8A}" srcOrd="2" destOrd="0" presId="urn:microsoft.com/office/officeart/2008/layout/VerticalCurvedList"/>
    <dgm:cxn modelId="{A945D65C-BF7F-4D23-BD3A-885E5B08A75B}" type="presParOf" srcId="{500296EB-1F64-45A0-BE4A-936ACDBBDA41}" destId="{BF235247-4E8F-4478-8397-C548DAF4F081}" srcOrd="3" destOrd="0" presId="urn:microsoft.com/office/officeart/2008/layout/VerticalCurvedList"/>
    <dgm:cxn modelId="{774BFF2C-BA58-4BAC-8A18-C044BE218BC3}" type="presParOf" srcId="{BCC6817C-5DF3-4549-B72F-6FA92A16F1FD}" destId="{C96535CA-DC67-46D5-B83A-B4F862B50CA3}" srcOrd="1" destOrd="0" presId="urn:microsoft.com/office/officeart/2008/layout/VerticalCurvedList"/>
    <dgm:cxn modelId="{414A169C-B06F-4566-BCB5-DEC66613D9E2}" type="presParOf" srcId="{BCC6817C-5DF3-4549-B72F-6FA92A16F1FD}" destId="{E23209F1-A47D-4683-850D-A6386B0B9822}" srcOrd="2" destOrd="0" presId="urn:microsoft.com/office/officeart/2008/layout/VerticalCurvedList"/>
    <dgm:cxn modelId="{4524211F-2859-463F-962E-3F0C8A013BD6}" type="presParOf" srcId="{E23209F1-A47D-4683-850D-A6386B0B9822}" destId="{E94298B7-AD4F-43A4-B24F-DEA20C2CD1D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4921732-B8B9-448C-B4B1-694DACF673F5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6C37152-07B8-461D-8E6E-0A30D2FC7F32}">
      <dgm:prSet custT="1"/>
      <dgm:spPr/>
      <dgm:t>
        <a:bodyPr/>
        <a:lstStyle/>
        <a:p>
          <a:pPr algn="ctr" rtl="0"/>
          <a:r>
            <a:rPr lang="ru-RU" sz="2000" b="1" dirty="0" smtClean="0">
              <a:solidFill>
                <a:srgbClr val="FFFF00"/>
              </a:solidFill>
            </a:rPr>
            <a:t>Международный Комитет Красного </a:t>
          </a:r>
          <a:r>
            <a:rPr lang="ru-RU" sz="2000" b="1" dirty="0" err="1" smtClean="0">
              <a:solidFill>
                <a:srgbClr val="FFFF00"/>
              </a:solidFill>
            </a:rPr>
            <a:t>Креста.Наводнение</a:t>
          </a:r>
          <a:r>
            <a:rPr lang="ru-RU" sz="2000" b="1" dirty="0" smtClean="0">
              <a:solidFill>
                <a:srgbClr val="FFFF00"/>
              </a:solidFill>
            </a:rPr>
            <a:t> в Индии (Июнь 2013):</a:t>
          </a:r>
          <a:endParaRPr lang="ru-RU" sz="2000" b="1" dirty="0">
            <a:solidFill>
              <a:srgbClr val="FFFF00"/>
            </a:solidFill>
          </a:endParaRPr>
        </a:p>
      </dgm:t>
    </dgm:pt>
    <dgm:pt modelId="{E072B33B-ADD0-49A1-B655-DF31D6506BAC}" type="parTrans" cxnId="{5EE38246-CE61-426B-B5B4-7477510CCAE5}">
      <dgm:prSet/>
      <dgm:spPr/>
      <dgm:t>
        <a:bodyPr/>
        <a:lstStyle/>
        <a:p>
          <a:endParaRPr lang="ru-RU"/>
        </a:p>
      </dgm:t>
    </dgm:pt>
    <dgm:pt modelId="{746766B0-796E-4E62-9361-2294B198A547}" type="sibTrans" cxnId="{5EE38246-CE61-426B-B5B4-7477510CCAE5}">
      <dgm:prSet/>
      <dgm:spPr/>
      <dgm:t>
        <a:bodyPr/>
        <a:lstStyle/>
        <a:p>
          <a:endParaRPr lang="ru-RU"/>
        </a:p>
      </dgm:t>
    </dgm:pt>
    <dgm:pt modelId="{F046CFEE-06C9-4A85-9195-97B850FF6747}" type="pres">
      <dgm:prSet presAssocID="{F4921732-B8B9-448C-B4B1-694DACF673F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5376C7-03E9-499C-BC87-F23F305531D7}" type="pres">
      <dgm:prSet presAssocID="{F4921732-B8B9-448C-B4B1-694DACF673F5}" presName="Name1" presStyleCnt="0"/>
      <dgm:spPr/>
    </dgm:pt>
    <dgm:pt modelId="{55AB2FA3-F86C-4100-9C4F-B7AAF0D33F8D}" type="pres">
      <dgm:prSet presAssocID="{F4921732-B8B9-448C-B4B1-694DACF673F5}" presName="cycle" presStyleCnt="0"/>
      <dgm:spPr/>
    </dgm:pt>
    <dgm:pt modelId="{66C8831B-D7D6-43C8-8391-04111484473B}" type="pres">
      <dgm:prSet presAssocID="{F4921732-B8B9-448C-B4B1-694DACF673F5}" presName="srcNode" presStyleLbl="node1" presStyleIdx="0" presStyleCnt="1"/>
      <dgm:spPr/>
    </dgm:pt>
    <dgm:pt modelId="{A9435FDA-D63C-4395-866C-5C4C10AEE85A}" type="pres">
      <dgm:prSet presAssocID="{F4921732-B8B9-448C-B4B1-694DACF673F5}" presName="conn" presStyleLbl="parChTrans1D2" presStyleIdx="0" presStyleCnt="1"/>
      <dgm:spPr/>
      <dgm:t>
        <a:bodyPr/>
        <a:lstStyle/>
        <a:p>
          <a:endParaRPr lang="ru-RU"/>
        </a:p>
      </dgm:t>
    </dgm:pt>
    <dgm:pt modelId="{C6CBA8A8-9473-4D54-96A2-1C213AF44153}" type="pres">
      <dgm:prSet presAssocID="{F4921732-B8B9-448C-B4B1-694DACF673F5}" presName="extraNode" presStyleLbl="node1" presStyleIdx="0" presStyleCnt="1"/>
      <dgm:spPr/>
    </dgm:pt>
    <dgm:pt modelId="{0A865CDF-2FD2-4D75-A51F-4164C829ED5E}" type="pres">
      <dgm:prSet presAssocID="{F4921732-B8B9-448C-B4B1-694DACF673F5}" presName="dstNode" presStyleLbl="node1" presStyleIdx="0" presStyleCnt="1"/>
      <dgm:spPr/>
    </dgm:pt>
    <dgm:pt modelId="{53A5AFA9-6859-4EA5-9964-C9F04B7C16C5}" type="pres">
      <dgm:prSet presAssocID="{16C37152-07B8-461D-8E6E-0A30D2FC7F32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AB7AB3-74F2-49A0-B7C6-C4B1FA2A4598}" type="pres">
      <dgm:prSet presAssocID="{16C37152-07B8-461D-8E6E-0A30D2FC7F32}" presName="accent_1" presStyleCnt="0"/>
      <dgm:spPr/>
    </dgm:pt>
    <dgm:pt modelId="{02AC806E-7FBC-4E77-8F52-BD413C339981}" type="pres">
      <dgm:prSet presAssocID="{16C37152-07B8-461D-8E6E-0A30D2FC7F32}" presName="accentRepeatNode" presStyleLbl="solidFgAcc1" presStyleIdx="0" presStyleCnt="1"/>
      <dgm:spPr/>
    </dgm:pt>
  </dgm:ptLst>
  <dgm:cxnLst>
    <dgm:cxn modelId="{737CFB9C-CEF2-47A1-8A74-E4780704975C}" type="presOf" srcId="{746766B0-796E-4E62-9361-2294B198A547}" destId="{A9435FDA-D63C-4395-866C-5C4C10AEE85A}" srcOrd="0" destOrd="0" presId="urn:microsoft.com/office/officeart/2008/layout/VerticalCurvedList"/>
    <dgm:cxn modelId="{5EE38246-CE61-426B-B5B4-7477510CCAE5}" srcId="{F4921732-B8B9-448C-B4B1-694DACF673F5}" destId="{16C37152-07B8-461D-8E6E-0A30D2FC7F32}" srcOrd="0" destOrd="0" parTransId="{E072B33B-ADD0-49A1-B655-DF31D6506BAC}" sibTransId="{746766B0-796E-4E62-9361-2294B198A547}"/>
    <dgm:cxn modelId="{A634D416-2D19-4488-8F0D-A9151953F251}" type="presOf" srcId="{16C37152-07B8-461D-8E6E-0A30D2FC7F32}" destId="{53A5AFA9-6859-4EA5-9964-C9F04B7C16C5}" srcOrd="0" destOrd="0" presId="urn:microsoft.com/office/officeart/2008/layout/VerticalCurvedList"/>
    <dgm:cxn modelId="{47D3BF6D-5FA0-4997-A794-91B0550B222A}" type="presOf" srcId="{F4921732-B8B9-448C-B4B1-694DACF673F5}" destId="{F046CFEE-06C9-4A85-9195-97B850FF6747}" srcOrd="0" destOrd="0" presId="urn:microsoft.com/office/officeart/2008/layout/VerticalCurvedList"/>
    <dgm:cxn modelId="{55C38269-7348-4804-82F6-A3D540CB138C}" type="presParOf" srcId="{F046CFEE-06C9-4A85-9195-97B850FF6747}" destId="{145376C7-03E9-499C-BC87-F23F305531D7}" srcOrd="0" destOrd="0" presId="urn:microsoft.com/office/officeart/2008/layout/VerticalCurvedList"/>
    <dgm:cxn modelId="{036B7CF4-795F-4D2D-8A95-4822D4D18B8A}" type="presParOf" srcId="{145376C7-03E9-499C-BC87-F23F305531D7}" destId="{55AB2FA3-F86C-4100-9C4F-B7AAF0D33F8D}" srcOrd="0" destOrd="0" presId="urn:microsoft.com/office/officeart/2008/layout/VerticalCurvedList"/>
    <dgm:cxn modelId="{330DC003-059A-4F2F-8263-6B0A43736D5B}" type="presParOf" srcId="{55AB2FA3-F86C-4100-9C4F-B7AAF0D33F8D}" destId="{66C8831B-D7D6-43C8-8391-04111484473B}" srcOrd="0" destOrd="0" presId="urn:microsoft.com/office/officeart/2008/layout/VerticalCurvedList"/>
    <dgm:cxn modelId="{89577244-06AE-4D71-8D2D-1E219CB2030C}" type="presParOf" srcId="{55AB2FA3-F86C-4100-9C4F-B7AAF0D33F8D}" destId="{A9435FDA-D63C-4395-866C-5C4C10AEE85A}" srcOrd="1" destOrd="0" presId="urn:microsoft.com/office/officeart/2008/layout/VerticalCurvedList"/>
    <dgm:cxn modelId="{F3A5E75E-7110-4DAE-AB3E-70A51851E8F6}" type="presParOf" srcId="{55AB2FA3-F86C-4100-9C4F-B7AAF0D33F8D}" destId="{C6CBA8A8-9473-4D54-96A2-1C213AF44153}" srcOrd="2" destOrd="0" presId="urn:microsoft.com/office/officeart/2008/layout/VerticalCurvedList"/>
    <dgm:cxn modelId="{7709E324-7639-47F7-9D40-D618CA9C2A4B}" type="presParOf" srcId="{55AB2FA3-F86C-4100-9C4F-B7AAF0D33F8D}" destId="{0A865CDF-2FD2-4D75-A51F-4164C829ED5E}" srcOrd="3" destOrd="0" presId="urn:microsoft.com/office/officeart/2008/layout/VerticalCurvedList"/>
    <dgm:cxn modelId="{6756AF93-A67A-4DCE-8931-E264172D0593}" type="presParOf" srcId="{145376C7-03E9-499C-BC87-F23F305531D7}" destId="{53A5AFA9-6859-4EA5-9964-C9F04B7C16C5}" srcOrd="1" destOrd="0" presId="urn:microsoft.com/office/officeart/2008/layout/VerticalCurvedList"/>
    <dgm:cxn modelId="{7D4984CA-E6DC-4E23-A979-2727474BB9AF}" type="presParOf" srcId="{145376C7-03E9-499C-BC87-F23F305531D7}" destId="{EAAB7AB3-74F2-49A0-B7C6-C4B1FA2A4598}" srcOrd="2" destOrd="0" presId="urn:microsoft.com/office/officeart/2008/layout/VerticalCurvedList"/>
    <dgm:cxn modelId="{2864F11B-72CA-45B2-BBE4-D53CF232EBB9}" type="presParOf" srcId="{EAAB7AB3-74F2-49A0-B7C6-C4B1FA2A4598}" destId="{02AC806E-7FBC-4E77-8F52-BD413C33998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B6A8246-750C-49D3-839D-6D9EBBE0AAA6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3AF3F796-5774-4647-AADA-4B86DB6F97F9}">
      <dgm:prSet/>
      <dgm:spPr/>
      <dgm:t>
        <a:bodyPr/>
        <a:lstStyle/>
        <a:p>
          <a:pPr rtl="0"/>
          <a:r>
            <a:rPr lang="ru-RU" dirty="0" err="1" smtClean="0"/>
            <a:t>Джатиндер</a:t>
          </a:r>
          <a:r>
            <a:rPr lang="ru-RU" dirty="0" smtClean="0"/>
            <a:t> Сингх, помощник комиссара</a:t>
          </a:r>
          <a:endParaRPr lang="ru-RU" dirty="0"/>
        </a:p>
      </dgm:t>
    </dgm:pt>
    <dgm:pt modelId="{ABCBEA44-6C4A-4F7F-A924-8F77C78021D4}" type="parTrans" cxnId="{086940F2-B306-4C8A-902C-C6635E494907}">
      <dgm:prSet/>
      <dgm:spPr/>
      <dgm:t>
        <a:bodyPr/>
        <a:lstStyle/>
        <a:p>
          <a:endParaRPr lang="ru-RU"/>
        </a:p>
      </dgm:t>
    </dgm:pt>
    <dgm:pt modelId="{63B24C26-47BB-43DD-973D-94255932CD6F}" type="sibTrans" cxnId="{086940F2-B306-4C8A-902C-C6635E494907}">
      <dgm:prSet/>
      <dgm:spPr/>
      <dgm:t>
        <a:bodyPr/>
        <a:lstStyle/>
        <a:p>
          <a:endParaRPr lang="ru-RU"/>
        </a:p>
      </dgm:t>
    </dgm:pt>
    <dgm:pt modelId="{910BA195-5C73-42DC-90D9-67E88A8E6BFE}" type="pres">
      <dgm:prSet presAssocID="{BB6A8246-750C-49D3-839D-6D9EBBE0AAA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E2822A-997B-4D71-B27D-91F0E6CBB7A0}" type="pres">
      <dgm:prSet presAssocID="{BB6A8246-750C-49D3-839D-6D9EBBE0AAA6}" presName="arrow" presStyleLbl="bgShp" presStyleIdx="0" presStyleCnt="1"/>
      <dgm:spPr/>
    </dgm:pt>
    <dgm:pt modelId="{D9E4A789-9EA4-4D06-BA8C-8F112728B2CB}" type="pres">
      <dgm:prSet presAssocID="{BB6A8246-750C-49D3-839D-6D9EBBE0AAA6}" presName="linearProcess" presStyleCnt="0"/>
      <dgm:spPr/>
    </dgm:pt>
    <dgm:pt modelId="{81673E85-DEAB-49AC-8251-D255D9465968}" type="pres">
      <dgm:prSet presAssocID="{3AF3F796-5774-4647-AADA-4B86DB6F97F9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6940F2-B306-4C8A-902C-C6635E494907}" srcId="{BB6A8246-750C-49D3-839D-6D9EBBE0AAA6}" destId="{3AF3F796-5774-4647-AADA-4B86DB6F97F9}" srcOrd="0" destOrd="0" parTransId="{ABCBEA44-6C4A-4F7F-A924-8F77C78021D4}" sibTransId="{63B24C26-47BB-43DD-973D-94255932CD6F}"/>
    <dgm:cxn modelId="{87FA3EC7-79CC-40DD-94A6-872887093F6C}" type="presOf" srcId="{3AF3F796-5774-4647-AADA-4B86DB6F97F9}" destId="{81673E85-DEAB-49AC-8251-D255D9465968}" srcOrd="0" destOrd="0" presId="urn:microsoft.com/office/officeart/2005/8/layout/hProcess9"/>
    <dgm:cxn modelId="{7406C194-DB69-468D-8240-312460946517}" type="presOf" srcId="{BB6A8246-750C-49D3-839D-6D9EBBE0AAA6}" destId="{910BA195-5C73-42DC-90D9-67E88A8E6BFE}" srcOrd="0" destOrd="0" presId="urn:microsoft.com/office/officeart/2005/8/layout/hProcess9"/>
    <dgm:cxn modelId="{0A49EACB-771F-4FC1-A2AC-3F5CB549B855}" type="presParOf" srcId="{910BA195-5C73-42DC-90D9-67E88A8E6BFE}" destId="{8AE2822A-997B-4D71-B27D-91F0E6CBB7A0}" srcOrd="0" destOrd="0" presId="urn:microsoft.com/office/officeart/2005/8/layout/hProcess9"/>
    <dgm:cxn modelId="{1E50EFF2-EF0F-4518-A735-0E2283362D77}" type="presParOf" srcId="{910BA195-5C73-42DC-90D9-67E88A8E6BFE}" destId="{D9E4A789-9EA4-4D06-BA8C-8F112728B2CB}" srcOrd="1" destOrd="0" presId="urn:microsoft.com/office/officeart/2005/8/layout/hProcess9"/>
    <dgm:cxn modelId="{41754080-6EF7-4E89-B1A8-5CE1CDE5CDF5}" type="presParOf" srcId="{D9E4A789-9EA4-4D06-BA8C-8F112728B2CB}" destId="{81673E85-DEAB-49AC-8251-D255D9465968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1EA5B79-2C7D-4E94-A7C0-11BDDA1C871D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65484B-B27C-46BA-A04D-D4BACB9B4BD3}">
      <dgm:prSet/>
      <dgm:spPr/>
      <dgm:t>
        <a:bodyPr/>
        <a:lstStyle/>
        <a:p>
          <a:pPr algn="l" rtl="0"/>
          <a:r>
            <a:rPr lang="ru-RU" b="1" dirty="0" smtClean="0">
              <a:solidFill>
                <a:srgbClr val="FFFF00"/>
              </a:solidFill>
            </a:rPr>
            <a:t>Международный Комитет Красного Креста. Наводнение в Македонии (7 августа 2016):</a:t>
          </a:r>
          <a:endParaRPr lang="ru-RU" b="1" dirty="0">
            <a:solidFill>
              <a:srgbClr val="FFFF00"/>
            </a:solidFill>
          </a:endParaRPr>
        </a:p>
      </dgm:t>
    </dgm:pt>
    <dgm:pt modelId="{FC98E716-8104-4E3A-9DE6-BDE1B0B3F90D}" type="parTrans" cxnId="{CBA299F7-1378-4E46-B2C3-3A090159CFF7}">
      <dgm:prSet/>
      <dgm:spPr/>
      <dgm:t>
        <a:bodyPr/>
        <a:lstStyle/>
        <a:p>
          <a:endParaRPr lang="ru-RU"/>
        </a:p>
      </dgm:t>
    </dgm:pt>
    <dgm:pt modelId="{3FDC578F-3852-4BA7-AF5D-CB1112EFB753}" type="sibTrans" cxnId="{CBA299F7-1378-4E46-B2C3-3A090159CFF7}">
      <dgm:prSet/>
      <dgm:spPr/>
      <dgm:t>
        <a:bodyPr/>
        <a:lstStyle/>
        <a:p>
          <a:endParaRPr lang="ru-RU"/>
        </a:p>
      </dgm:t>
    </dgm:pt>
    <dgm:pt modelId="{498D426D-4E39-4A34-A211-018BBDF5CA6E}" type="pres">
      <dgm:prSet presAssocID="{91EA5B79-2C7D-4E94-A7C0-11BDDA1C871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7464C7D-6926-4DA4-A933-DDE1EFB97D28}" type="pres">
      <dgm:prSet presAssocID="{91EA5B79-2C7D-4E94-A7C0-11BDDA1C871D}" presName="Name1" presStyleCnt="0"/>
      <dgm:spPr/>
    </dgm:pt>
    <dgm:pt modelId="{EAD11301-9C79-4F5D-A84B-B5457678DDF7}" type="pres">
      <dgm:prSet presAssocID="{91EA5B79-2C7D-4E94-A7C0-11BDDA1C871D}" presName="cycle" presStyleCnt="0"/>
      <dgm:spPr/>
    </dgm:pt>
    <dgm:pt modelId="{3BDDC157-5E12-4888-A6A2-BE82128CC7D2}" type="pres">
      <dgm:prSet presAssocID="{91EA5B79-2C7D-4E94-A7C0-11BDDA1C871D}" presName="srcNode" presStyleLbl="node1" presStyleIdx="0" presStyleCnt="1"/>
      <dgm:spPr/>
    </dgm:pt>
    <dgm:pt modelId="{D1C6B086-47C2-471A-9232-AC3B8D1DF26C}" type="pres">
      <dgm:prSet presAssocID="{91EA5B79-2C7D-4E94-A7C0-11BDDA1C871D}" presName="conn" presStyleLbl="parChTrans1D2" presStyleIdx="0" presStyleCnt="1"/>
      <dgm:spPr/>
      <dgm:t>
        <a:bodyPr/>
        <a:lstStyle/>
        <a:p>
          <a:endParaRPr lang="ru-RU"/>
        </a:p>
      </dgm:t>
    </dgm:pt>
    <dgm:pt modelId="{F516F9B9-4329-4AEE-A4A7-D6E1647A0754}" type="pres">
      <dgm:prSet presAssocID="{91EA5B79-2C7D-4E94-A7C0-11BDDA1C871D}" presName="extraNode" presStyleLbl="node1" presStyleIdx="0" presStyleCnt="1"/>
      <dgm:spPr/>
    </dgm:pt>
    <dgm:pt modelId="{04C4246F-390C-4E0C-93BA-B7EEEA318F8D}" type="pres">
      <dgm:prSet presAssocID="{91EA5B79-2C7D-4E94-A7C0-11BDDA1C871D}" presName="dstNode" presStyleLbl="node1" presStyleIdx="0" presStyleCnt="1"/>
      <dgm:spPr/>
    </dgm:pt>
    <dgm:pt modelId="{C66B42AB-02AB-492B-975C-4CE6F9FDD1B8}" type="pres">
      <dgm:prSet presAssocID="{1665484B-B27C-46BA-A04D-D4BACB9B4BD3}" presName="text_1" presStyleLbl="node1" presStyleIdx="0" presStyleCnt="1" custScaleY="121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2F548-2268-4522-AA36-CEFE2E57DC67}" type="pres">
      <dgm:prSet presAssocID="{1665484B-B27C-46BA-A04D-D4BACB9B4BD3}" presName="accent_1" presStyleCnt="0"/>
      <dgm:spPr/>
    </dgm:pt>
    <dgm:pt modelId="{757B4C32-48AE-4151-B13A-AD2F6AC3F413}" type="pres">
      <dgm:prSet presAssocID="{1665484B-B27C-46BA-A04D-D4BACB9B4BD3}" presName="accentRepeatNode" presStyleLbl="solidFgAcc1" presStyleIdx="0" presStyleCnt="1"/>
      <dgm:spPr/>
    </dgm:pt>
  </dgm:ptLst>
  <dgm:cxnLst>
    <dgm:cxn modelId="{9F962840-6A89-480A-8298-D11C5619A985}" type="presOf" srcId="{3FDC578F-3852-4BA7-AF5D-CB1112EFB753}" destId="{D1C6B086-47C2-471A-9232-AC3B8D1DF26C}" srcOrd="0" destOrd="0" presId="urn:microsoft.com/office/officeart/2008/layout/VerticalCurvedList"/>
    <dgm:cxn modelId="{63FF2E5E-637C-4560-BFCF-9A64B1565577}" type="presOf" srcId="{91EA5B79-2C7D-4E94-A7C0-11BDDA1C871D}" destId="{498D426D-4E39-4A34-A211-018BBDF5CA6E}" srcOrd="0" destOrd="0" presId="urn:microsoft.com/office/officeart/2008/layout/VerticalCurvedList"/>
    <dgm:cxn modelId="{DAD566CE-A911-4EC5-AE54-58D05868F5A4}" type="presOf" srcId="{1665484B-B27C-46BA-A04D-D4BACB9B4BD3}" destId="{C66B42AB-02AB-492B-975C-4CE6F9FDD1B8}" srcOrd="0" destOrd="0" presId="urn:microsoft.com/office/officeart/2008/layout/VerticalCurvedList"/>
    <dgm:cxn modelId="{CBA299F7-1378-4E46-B2C3-3A090159CFF7}" srcId="{91EA5B79-2C7D-4E94-A7C0-11BDDA1C871D}" destId="{1665484B-B27C-46BA-A04D-D4BACB9B4BD3}" srcOrd="0" destOrd="0" parTransId="{FC98E716-8104-4E3A-9DE6-BDE1B0B3F90D}" sibTransId="{3FDC578F-3852-4BA7-AF5D-CB1112EFB753}"/>
    <dgm:cxn modelId="{0DB7A004-9A40-434C-A5BB-359A72BB7CD6}" type="presParOf" srcId="{498D426D-4E39-4A34-A211-018BBDF5CA6E}" destId="{77464C7D-6926-4DA4-A933-DDE1EFB97D28}" srcOrd="0" destOrd="0" presId="urn:microsoft.com/office/officeart/2008/layout/VerticalCurvedList"/>
    <dgm:cxn modelId="{2B4FE333-8AB0-407B-848F-848662E5005E}" type="presParOf" srcId="{77464C7D-6926-4DA4-A933-DDE1EFB97D28}" destId="{EAD11301-9C79-4F5D-A84B-B5457678DDF7}" srcOrd="0" destOrd="0" presId="urn:microsoft.com/office/officeart/2008/layout/VerticalCurvedList"/>
    <dgm:cxn modelId="{7F0857DF-1177-41CD-8358-8C9F2D6A9328}" type="presParOf" srcId="{EAD11301-9C79-4F5D-A84B-B5457678DDF7}" destId="{3BDDC157-5E12-4888-A6A2-BE82128CC7D2}" srcOrd="0" destOrd="0" presId="urn:microsoft.com/office/officeart/2008/layout/VerticalCurvedList"/>
    <dgm:cxn modelId="{DC2E6818-CACF-4D60-BC4C-08BF948C973F}" type="presParOf" srcId="{EAD11301-9C79-4F5D-A84B-B5457678DDF7}" destId="{D1C6B086-47C2-471A-9232-AC3B8D1DF26C}" srcOrd="1" destOrd="0" presId="urn:microsoft.com/office/officeart/2008/layout/VerticalCurvedList"/>
    <dgm:cxn modelId="{84E3BEE7-561C-40A2-94A2-BE5EB8FC21F8}" type="presParOf" srcId="{EAD11301-9C79-4F5D-A84B-B5457678DDF7}" destId="{F516F9B9-4329-4AEE-A4A7-D6E1647A0754}" srcOrd="2" destOrd="0" presId="urn:microsoft.com/office/officeart/2008/layout/VerticalCurvedList"/>
    <dgm:cxn modelId="{752F9D88-F051-4743-9E56-D0680CDFE323}" type="presParOf" srcId="{EAD11301-9C79-4F5D-A84B-B5457678DDF7}" destId="{04C4246F-390C-4E0C-93BA-B7EEEA318F8D}" srcOrd="3" destOrd="0" presId="urn:microsoft.com/office/officeart/2008/layout/VerticalCurvedList"/>
    <dgm:cxn modelId="{27195C8B-F711-4A54-8091-658A3769F23D}" type="presParOf" srcId="{77464C7D-6926-4DA4-A933-DDE1EFB97D28}" destId="{C66B42AB-02AB-492B-975C-4CE6F9FDD1B8}" srcOrd="1" destOrd="0" presId="urn:microsoft.com/office/officeart/2008/layout/VerticalCurvedList"/>
    <dgm:cxn modelId="{C38184F1-A04B-45CA-8DDA-5E8577666E3A}" type="presParOf" srcId="{77464C7D-6926-4DA4-A933-DDE1EFB97D28}" destId="{3D62F548-2268-4522-AA36-CEFE2E57DC67}" srcOrd="2" destOrd="0" presId="urn:microsoft.com/office/officeart/2008/layout/VerticalCurvedList"/>
    <dgm:cxn modelId="{306EF178-F03A-4500-AE89-EC9D920187D8}" type="presParOf" srcId="{3D62F548-2268-4522-AA36-CEFE2E57DC67}" destId="{757B4C32-48AE-4151-B13A-AD2F6AC3F41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ED0705D-78BD-43CE-922D-7C1E83C55921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E4FE2E9-43DE-4C30-B8E7-D12C0C74AD5E}">
      <dgm:prSet/>
      <dgm:spPr/>
      <dgm:t>
        <a:bodyPr/>
        <a:lstStyle/>
        <a:p>
          <a:pPr rtl="0"/>
          <a:r>
            <a:rPr lang="ru-RU" b="1" i="0" dirty="0" smtClean="0">
              <a:solidFill>
                <a:schemeClr val="bg1"/>
              </a:solidFill>
            </a:rPr>
            <a:t>Международный комитет Красного Креста продолжит помогать Узбекистану в возвращении граждан из зон конфликтов</a:t>
          </a:r>
          <a:endParaRPr lang="ru-RU" b="1" dirty="0">
            <a:solidFill>
              <a:schemeClr val="bg1"/>
            </a:solidFill>
          </a:endParaRPr>
        </a:p>
      </dgm:t>
    </dgm:pt>
    <dgm:pt modelId="{C75C667C-BD8F-4042-8C7B-8179E1359E9B}" type="parTrans" cxnId="{0CB1B0C1-0DEE-40C1-BA77-A69A27FC7840}">
      <dgm:prSet/>
      <dgm:spPr/>
      <dgm:t>
        <a:bodyPr/>
        <a:lstStyle/>
        <a:p>
          <a:endParaRPr lang="ru-RU"/>
        </a:p>
      </dgm:t>
    </dgm:pt>
    <dgm:pt modelId="{E1C3E2A8-3D58-4EA2-813B-568E2166F20A}" type="sibTrans" cxnId="{0CB1B0C1-0DEE-40C1-BA77-A69A27FC7840}">
      <dgm:prSet/>
      <dgm:spPr/>
      <dgm:t>
        <a:bodyPr/>
        <a:lstStyle/>
        <a:p>
          <a:endParaRPr lang="ru-RU"/>
        </a:p>
      </dgm:t>
    </dgm:pt>
    <dgm:pt modelId="{F957D4BB-FE62-4D8E-94F1-9F1A28894BFD}" type="pres">
      <dgm:prSet presAssocID="{5ED0705D-78BD-43CE-922D-7C1E83C5592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93BF206-6C7E-463A-B317-C4CEF411246E}" type="pres">
      <dgm:prSet presAssocID="{5ED0705D-78BD-43CE-922D-7C1E83C55921}" presName="Name1" presStyleCnt="0"/>
      <dgm:spPr/>
    </dgm:pt>
    <dgm:pt modelId="{91A654CE-85AD-479C-84C3-BE1890E667FF}" type="pres">
      <dgm:prSet presAssocID="{5ED0705D-78BD-43CE-922D-7C1E83C55921}" presName="cycle" presStyleCnt="0"/>
      <dgm:spPr/>
    </dgm:pt>
    <dgm:pt modelId="{645A3D22-FF3B-4C0A-B338-F6B709173EED}" type="pres">
      <dgm:prSet presAssocID="{5ED0705D-78BD-43CE-922D-7C1E83C55921}" presName="srcNode" presStyleLbl="node1" presStyleIdx="0" presStyleCnt="1"/>
      <dgm:spPr/>
    </dgm:pt>
    <dgm:pt modelId="{88A446DD-6755-400C-B1D0-D2C637F99A1D}" type="pres">
      <dgm:prSet presAssocID="{5ED0705D-78BD-43CE-922D-7C1E83C55921}" presName="conn" presStyleLbl="parChTrans1D2" presStyleIdx="0" presStyleCnt="1"/>
      <dgm:spPr/>
      <dgm:t>
        <a:bodyPr/>
        <a:lstStyle/>
        <a:p>
          <a:endParaRPr lang="ru-RU"/>
        </a:p>
      </dgm:t>
    </dgm:pt>
    <dgm:pt modelId="{0A05D9CD-C83A-4B6C-8BFE-4F75CC959CFD}" type="pres">
      <dgm:prSet presAssocID="{5ED0705D-78BD-43CE-922D-7C1E83C55921}" presName="extraNode" presStyleLbl="node1" presStyleIdx="0" presStyleCnt="1"/>
      <dgm:spPr/>
    </dgm:pt>
    <dgm:pt modelId="{DFCBDAA4-B100-4CFE-A80F-E16FB3648401}" type="pres">
      <dgm:prSet presAssocID="{5ED0705D-78BD-43CE-922D-7C1E83C55921}" presName="dstNode" presStyleLbl="node1" presStyleIdx="0" presStyleCnt="1"/>
      <dgm:spPr/>
    </dgm:pt>
    <dgm:pt modelId="{E98FD00D-40B1-4580-8124-E7E7B28620F4}" type="pres">
      <dgm:prSet presAssocID="{4E4FE2E9-43DE-4C30-B8E7-D12C0C74AD5E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07A04-E444-4780-8190-E79C312B2D53}" type="pres">
      <dgm:prSet presAssocID="{4E4FE2E9-43DE-4C30-B8E7-D12C0C74AD5E}" presName="accent_1" presStyleCnt="0"/>
      <dgm:spPr/>
    </dgm:pt>
    <dgm:pt modelId="{BBB666A4-6D74-4250-96B2-7EA721306610}" type="pres">
      <dgm:prSet presAssocID="{4E4FE2E9-43DE-4C30-B8E7-D12C0C74AD5E}" presName="accentRepeatNode" presStyleLbl="solidFgAcc1" presStyleIdx="0" presStyleCnt="1"/>
      <dgm:spPr/>
    </dgm:pt>
  </dgm:ptLst>
  <dgm:cxnLst>
    <dgm:cxn modelId="{BFB23824-2D69-47B0-9876-14C60AA53B43}" type="presOf" srcId="{5ED0705D-78BD-43CE-922D-7C1E83C55921}" destId="{F957D4BB-FE62-4D8E-94F1-9F1A28894BFD}" srcOrd="0" destOrd="0" presId="urn:microsoft.com/office/officeart/2008/layout/VerticalCurvedList"/>
    <dgm:cxn modelId="{EA56842E-B8C1-42BA-9739-90AB32E1D011}" type="presOf" srcId="{E1C3E2A8-3D58-4EA2-813B-568E2166F20A}" destId="{88A446DD-6755-400C-B1D0-D2C637F99A1D}" srcOrd="0" destOrd="0" presId="urn:microsoft.com/office/officeart/2008/layout/VerticalCurvedList"/>
    <dgm:cxn modelId="{A5E57107-9F6D-4211-B9A8-42F4F1872D15}" type="presOf" srcId="{4E4FE2E9-43DE-4C30-B8E7-D12C0C74AD5E}" destId="{E98FD00D-40B1-4580-8124-E7E7B28620F4}" srcOrd="0" destOrd="0" presId="urn:microsoft.com/office/officeart/2008/layout/VerticalCurvedList"/>
    <dgm:cxn modelId="{0CB1B0C1-0DEE-40C1-BA77-A69A27FC7840}" srcId="{5ED0705D-78BD-43CE-922D-7C1E83C55921}" destId="{4E4FE2E9-43DE-4C30-B8E7-D12C0C74AD5E}" srcOrd="0" destOrd="0" parTransId="{C75C667C-BD8F-4042-8C7B-8179E1359E9B}" sibTransId="{E1C3E2A8-3D58-4EA2-813B-568E2166F20A}"/>
    <dgm:cxn modelId="{368E784F-1598-466B-A5BB-D5600AE34657}" type="presParOf" srcId="{F957D4BB-FE62-4D8E-94F1-9F1A28894BFD}" destId="{193BF206-6C7E-463A-B317-C4CEF411246E}" srcOrd="0" destOrd="0" presId="urn:microsoft.com/office/officeart/2008/layout/VerticalCurvedList"/>
    <dgm:cxn modelId="{45E2A942-82D2-41F0-ADEA-DE393E81B2CE}" type="presParOf" srcId="{193BF206-6C7E-463A-B317-C4CEF411246E}" destId="{91A654CE-85AD-479C-84C3-BE1890E667FF}" srcOrd="0" destOrd="0" presId="urn:microsoft.com/office/officeart/2008/layout/VerticalCurvedList"/>
    <dgm:cxn modelId="{386CAE68-C7AA-46F8-B4AA-132C97654D02}" type="presParOf" srcId="{91A654CE-85AD-479C-84C3-BE1890E667FF}" destId="{645A3D22-FF3B-4C0A-B338-F6B709173EED}" srcOrd="0" destOrd="0" presId="urn:microsoft.com/office/officeart/2008/layout/VerticalCurvedList"/>
    <dgm:cxn modelId="{CF5975CF-D3B3-4F25-88D2-6DEB2A3C6A7F}" type="presParOf" srcId="{91A654CE-85AD-479C-84C3-BE1890E667FF}" destId="{88A446DD-6755-400C-B1D0-D2C637F99A1D}" srcOrd="1" destOrd="0" presId="urn:microsoft.com/office/officeart/2008/layout/VerticalCurvedList"/>
    <dgm:cxn modelId="{AD3D06ED-8400-4FAC-956C-0B321B50F09C}" type="presParOf" srcId="{91A654CE-85AD-479C-84C3-BE1890E667FF}" destId="{0A05D9CD-C83A-4B6C-8BFE-4F75CC959CFD}" srcOrd="2" destOrd="0" presId="urn:microsoft.com/office/officeart/2008/layout/VerticalCurvedList"/>
    <dgm:cxn modelId="{9A24D1F8-1176-4736-A9C3-E4144ACA26EC}" type="presParOf" srcId="{91A654CE-85AD-479C-84C3-BE1890E667FF}" destId="{DFCBDAA4-B100-4CFE-A80F-E16FB3648401}" srcOrd="3" destOrd="0" presId="urn:microsoft.com/office/officeart/2008/layout/VerticalCurvedList"/>
    <dgm:cxn modelId="{DE19DF90-7007-4E49-AE4E-055416DC8D5E}" type="presParOf" srcId="{193BF206-6C7E-463A-B317-C4CEF411246E}" destId="{E98FD00D-40B1-4580-8124-E7E7B28620F4}" srcOrd="1" destOrd="0" presId="urn:microsoft.com/office/officeart/2008/layout/VerticalCurvedList"/>
    <dgm:cxn modelId="{5F000FE9-4FED-4718-A993-E296B47D0417}" type="presParOf" srcId="{193BF206-6C7E-463A-B317-C4CEF411246E}" destId="{8AE07A04-E444-4780-8190-E79C312B2D53}" srcOrd="2" destOrd="0" presId="urn:microsoft.com/office/officeart/2008/layout/VerticalCurvedList"/>
    <dgm:cxn modelId="{185E6F8E-2987-4FE0-8107-0BF36E0B5886}" type="presParOf" srcId="{8AE07A04-E444-4780-8190-E79C312B2D53}" destId="{BBB666A4-6D74-4250-96B2-7EA72130661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63FC466-2A6A-4901-B562-CF68FA104156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9C905C-1781-4E88-B8A7-5E81112D999B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solidFill>
                <a:srgbClr val="002060"/>
              </a:solidFill>
            </a:rPr>
            <a:t>директор Международного комитета Красного Креста (МККК) по странам Евразии Патрик </a:t>
          </a:r>
          <a:r>
            <a:rPr lang="ru-RU" dirty="0" err="1" smtClean="0">
              <a:solidFill>
                <a:srgbClr val="002060"/>
              </a:solidFill>
            </a:rPr>
            <a:t>Виаль</a:t>
          </a:r>
          <a:endParaRPr lang="ru-RU" dirty="0">
            <a:solidFill>
              <a:srgbClr val="002060"/>
            </a:solidFill>
          </a:endParaRPr>
        </a:p>
      </dgm:t>
    </dgm:pt>
    <dgm:pt modelId="{3A709CA9-00F7-41DF-B26C-CF7DA0EB9077}" type="parTrans" cxnId="{425B29BC-326C-4F3C-80E1-E5A32ACABF0D}">
      <dgm:prSet/>
      <dgm:spPr/>
      <dgm:t>
        <a:bodyPr/>
        <a:lstStyle/>
        <a:p>
          <a:endParaRPr lang="ru-RU"/>
        </a:p>
      </dgm:t>
    </dgm:pt>
    <dgm:pt modelId="{E854F265-B460-4E0E-A156-63ABA5A23E78}" type="sibTrans" cxnId="{425B29BC-326C-4F3C-80E1-E5A32ACABF0D}">
      <dgm:prSet/>
      <dgm:spPr/>
      <dgm:t>
        <a:bodyPr/>
        <a:lstStyle/>
        <a:p>
          <a:endParaRPr lang="ru-RU"/>
        </a:p>
      </dgm:t>
    </dgm:pt>
    <dgm:pt modelId="{2E38774A-675F-4831-8279-89153A1D7E4B}" type="pres">
      <dgm:prSet presAssocID="{063FC466-2A6A-4901-B562-CF68FA1041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E29701-47D7-4BE5-AAA6-3D8B9E897901}" type="pres">
      <dgm:prSet presAssocID="{5E9C905C-1781-4E88-B8A7-5E81112D999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5E56CA-53E0-486C-82CC-2B813B69953B}" type="presOf" srcId="{063FC466-2A6A-4901-B562-CF68FA104156}" destId="{2E38774A-675F-4831-8279-89153A1D7E4B}" srcOrd="0" destOrd="0" presId="urn:microsoft.com/office/officeart/2005/8/layout/vList2"/>
    <dgm:cxn modelId="{425B29BC-326C-4F3C-80E1-E5A32ACABF0D}" srcId="{063FC466-2A6A-4901-B562-CF68FA104156}" destId="{5E9C905C-1781-4E88-B8A7-5E81112D999B}" srcOrd="0" destOrd="0" parTransId="{3A709CA9-00F7-41DF-B26C-CF7DA0EB9077}" sibTransId="{E854F265-B460-4E0E-A156-63ABA5A23E78}"/>
    <dgm:cxn modelId="{968CC522-171F-47D9-98B1-8FF7D8C63647}" type="presOf" srcId="{5E9C905C-1781-4E88-B8A7-5E81112D999B}" destId="{B4E29701-47D7-4BE5-AAA6-3D8B9E897901}" srcOrd="0" destOrd="0" presId="urn:microsoft.com/office/officeart/2005/8/layout/vList2"/>
    <dgm:cxn modelId="{454C7A7D-0505-445A-B7DA-8DE855B4F3A2}" type="presParOf" srcId="{2E38774A-675F-4831-8279-89153A1D7E4B}" destId="{B4E29701-47D7-4BE5-AAA6-3D8B9E8979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F87105-45F3-4D92-929F-5973B620E7C9}" type="doc">
      <dgm:prSet loTypeId="urn:microsoft.com/office/officeart/2008/layout/VerticalCurvedList" loCatId="list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CAE8607F-B4F9-488F-9529-7A4F34F6EB52}">
      <dgm:prSet/>
      <dgm:spPr/>
      <dgm:t>
        <a:bodyPr/>
        <a:lstStyle/>
        <a:p>
          <a:pPr rtl="0"/>
          <a:r>
            <a:rPr lang="ru-RU" b="1" dirty="0" smtClean="0">
              <a:solidFill>
                <a:srgbClr val="FF0000"/>
              </a:solidFill>
            </a:rPr>
            <a:t>Международный Комитет Красного Креста</a:t>
          </a:r>
          <a:endParaRPr lang="ru-RU" dirty="0">
            <a:solidFill>
              <a:srgbClr val="FF0000"/>
            </a:solidFill>
          </a:endParaRPr>
        </a:p>
      </dgm:t>
    </dgm:pt>
    <dgm:pt modelId="{DFD5AC09-B7E4-47C7-8EFB-BC883B2A79BE}" type="parTrans" cxnId="{F7ABAA7E-4AB8-4BE7-ACFD-DA11FB2B0D5E}">
      <dgm:prSet/>
      <dgm:spPr/>
      <dgm:t>
        <a:bodyPr/>
        <a:lstStyle/>
        <a:p>
          <a:endParaRPr lang="ru-RU"/>
        </a:p>
      </dgm:t>
    </dgm:pt>
    <dgm:pt modelId="{9D533647-B916-4EB3-8031-08DBC1334A79}" type="sibTrans" cxnId="{F7ABAA7E-4AB8-4BE7-ACFD-DA11FB2B0D5E}">
      <dgm:prSet/>
      <dgm:spPr/>
      <dgm:t>
        <a:bodyPr/>
        <a:lstStyle/>
        <a:p>
          <a:endParaRPr lang="ru-RU"/>
        </a:p>
      </dgm:t>
    </dgm:pt>
    <dgm:pt modelId="{CF71EC0F-90C7-410D-A957-02C2C87920A6}" type="pres">
      <dgm:prSet presAssocID="{4FF87105-45F3-4D92-929F-5973B620E7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E70B218-79E0-4D7D-A63A-E7E7BCEFD5B5}" type="pres">
      <dgm:prSet presAssocID="{4FF87105-45F3-4D92-929F-5973B620E7C9}" presName="Name1" presStyleCnt="0"/>
      <dgm:spPr/>
    </dgm:pt>
    <dgm:pt modelId="{35765FA4-6746-4E74-AFE0-AD7F4DF4F103}" type="pres">
      <dgm:prSet presAssocID="{4FF87105-45F3-4D92-929F-5973B620E7C9}" presName="cycle" presStyleCnt="0"/>
      <dgm:spPr/>
    </dgm:pt>
    <dgm:pt modelId="{525D0652-6828-4754-BB07-3C500C468512}" type="pres">
      <dgm:prSet presAssocID="{4FF87105-45F3-4D92-929F-5973B620E7C9}" presName="srcNode" presStyleLbl="node1" presStyleIdx="0" presStyleCnt="1"/>
      <dgm:spPr/>
    </dgm:pt>
    <dgm:pt modelId="{B3CC2545-C8DF-4920-9C85-7219D1F16C24}" type="pres">
      <dgm:prSet presAssocID="{4FF87105-45F3-4D92-929F-5973B620E7C9}" presName="conn" presStyleLbl="parChTrans1D2" presStyleIdx="0" presStyleCnt="1"/>
      <dgm:spPr/>
      <dgm:t>
        <a:bodyPr/>
        <a:lstStyle/>
        <a:p>
          <a:endParaRPr lang="ru-RU"/>
        </a:p>
      </dgm:t>
    </dgm:pt>
    <dgm:pt modelId="{54A8A48B-3C02-44B8-A22F-B5AE0179A599}" type="pres">
      <dgm:prSet presAssocID="{4FF87105-45F3-4D92-929F-5973B620E7C9}" presName="extraNode" presStyleLbl="node1" presStyleIdx="0" presStyleCnt="1"/>
      <dgm:spPr/>
    </dgm:pt>
    <dgm:pt modelId="{7CD92D5D-3281-492A-AFCC-F16DA0B5C1E6}" type="pres">
      <dgm:prSet presAssocID="{4FF87105-45F3-4D92-929F-5973B620E7C9}" presName="dstNode" presStyleLbl="node1" presStyleIdx="0" presStyleCnt="1"/>
      <dgm:spPr/>
    </dgm:pt>
    <dgm:pt modelId="{B55A7867-457C-419F-9D87-7BED749C4B4F}" type="pres">
      <dgm:prSet presAssocID="{CAE8607F-B4F9-488F-9529-7A4F34F6EB52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5C0C1E-E321-44EB-859F-914C08FD82D5}" type="pres">
      <dgm:prSet presAssocID="{CAE8607F-B4F9-488F-9529-7A4F34F6EB52}" presName="accent_1" presStyleCnt="0"/>
      <dgm:spPr/>
    </dgm:pt>
    <dgm:pt modelId="{45078A5A-7002-43EC-A88E-C40DCF3D423F}" type="pres">
      <dgm:prSet presAssocID="{CAE8607F-B4F9-488F-9529-7A4F34F6EB52}" presName="accentRepeatNode" presStyleLbl="solidFgAcc1" presStyleIdx="0" presStyleCnt="1"/>
      <dgm:spPr/>
    </dgm:pt>
  </dgm:ptLst>
  <dgm:cxnLst>
    <dgm:cxn modelId="{78F3685C-D404-4FFA-A6F5-CE04B0E2D066}" type="presOf" srcId="{CAE8607F-B4F9-488F-9529-7A4F34F6EB52}" destId="{B55A7867-457C-419F-9D87-7BED749C4B4F}" srcOrd="0" destOrd="0" presId="urn:microsoft.com/office/officeart/2008/layout/VerticalCurvedList"/>
    <dgm:cxn modelId="{E1F75B3F-32BA-4A43-ADFB-84563CB1DDB2}" type="presOf" srcId="{4FF87105-45F3-4D92-929F-5973B620E7C9}" destId="{CF71EC0F-90C7-410D-A957-02C2C87920A6}" srcOrd="0" destOrd="0" presId="urn:microsoft.com/office/officeart/2008/layout/VerticalCurvedList"/>
    <dgm:cxn modelId="{F7ABAA7E-4AB8-4BE7-ACFD-DA11FB2B0D5E}" srcId="{4FF87105-45F3-4D92-929F-5973B620E7C9}" destId="{CAE8607F-B4F9-488F-9529-7A4F34F6EB52}" srcOrd="0" destOrd="0" parTransId="{DFD5AC09-B7E4-47C7-8EFB-BC883B2A79BE}" sibTransId="{9D533647-B916-4EB3-8031-08DBC1334A79}"/>
    <dgm:cxn modelId="{CD6200AC-7148-4690-99D5-D533455DE51F}" type="presOf" srcId="{9D533647-B916-4EB3-8031-08DBC1334A79}" destId="{B3CC2545-C8DF-4920-9C85-7219D1F16C24}" srcOrd="0" destOrd="0" presId="urn:microsoft.com/office/officeart/2008/layout/VerticalCurvedList"/>
    <dgm:cxn modelId="{E1ED8B5E-096A-4F40-A0B5-C2844136143A}" type="presParOf" srcId="{CF71EC0F-90C7-410D-A957-02C2C87920A6}" destId="{BE70B218-79E0-4D7D-A63A-E7E7BCEFD5B5}" srcOrd="0" destOrd="0" presId="urn:microsoft.com/office/officeart/2008/layout/VerticalCurvedList"/>
    <dgm:cxn modelId="{12BE3F0D-0307-4B5E-8137-6CAA753E9035}" type="presParOf" srcId="{BE70B218-79E0-4D7D-A63A-E7E7BCEFD5B5}" destId="{35765FA4-6746-4E74-AFE0-AD7F4DF4F103}" srcOrd="0" destOrd="0" presId="urn:microsoft.com/office/officeart/2008/layout/VerticalCurvedList"/>
    <dgm:cxn modelId="{DC5C8705-921C-41D1-8BB8-DCBD0E94E99F}" type="presParOf" srcId="{35765FA4-6746-4E74-AFE0-AD7F4DF4F103}" destId="{525D0652-6828-4754-BB07-3C500C468512}" srcOrd="0" destOrd="0" presId="urn:microsoft.com/office/officeart/2008/layout/VerticalCurvedList"/>
    <dgm:cxn modelId="{59478F75-9BDF-45F9-AD05-D51B63AD0BD0}" type="presParOf" srcId="{35765FA4-6746-4E74-AFE0-AD7F4DF4F103}" destId="{B3CC2545-C8DF-4920-9C85-7219D1F16C24}" srcOrd="1" destOrd="0" presId="urn:microsoft.com/office/officeart/2008/layout/VerticalCurvedList"/>
    <dgm:cxn modelId="{A8EF406A-7C35-4695-B784-6D6C5A6DF379}" type="presParOf" srcId="{35765FA4-6746-4E74-AFE0-AD7F4DF4F103}" destId="{54A8A48B-3C02-44B8-A22F-B5AE0179A599}" srcOrd="2" destOrd="0" presId="urn:microsoft.com/office/officeart/2008/layout/VerticalCurvedList"/>
    <dgm:cxn modelId="{B0D6E912-B9AE-4004-ACBC-E72E94F633B4}" type="presParOf" srcId="{35765FA4-6746-4E74-AFE0-AD7F4DF4F103}" destId="{7CD92D5D-3281-492A-AFCC-F16DA0B5C1E6}" srcOrd="3" destOrd="0" presId="urn:microsoft.com/office/officeart/2008/layout/VerticalCurvedList"/>
    <dgm:cxn modelId="{FD249EC6-0CDE-40E5-A264-07DF509C5990}" type="presParOf" srcId="{BE70B218-79E0-4D7D-A63A-E7E7BCEFD5B5}" destId="{B55A7867-457C-419F-9D87-7BED749C4B4F}" srcOrd="1" destOrd="0" presId="urn:microsoft.com/office/officeart/2008/layout/VerticalCurvedList"/>
    <dgm:cxn modelId="{3BE99398-A6BB-4310-969A-9EEB0045C3CC}" type="presParOf" srcId="{BE70B218-79E0-4D7D-A63A-E7E7BCEFD5B5}" destId="{DF5C0C1E-E321-44EB-859F-914C08FD82D5}" srcOrd="2" destOrd="0" presId="urn:microsoft.com/office/officeart/2008/layout/VerticalCurvedList"/>
    <dgm:cxn modelId="{C5B84ED2-0F3C-4282-83D2-DEBFC9EA42CA}" type="presParOf" srcId="{DF5C0C1E-E321-44EB-859F-914C08FD82D5}" destId="{45078A5A-7002-43EC-A88E-C40DCF3D42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FB0EEA-69C2-4B0E-BE86-DD0B05B802EA}" type="doc">
      <dgm:prSet loTypeId="urn:microsoft.com/office/officeart/2009/3/layout/DescendingProcess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621C1C-00C7-4929-A3A7-02FBCCA41B43}">
      <dgm:prSet custT="1"/>
      <dgm:spPr/>
      <dgm:t>
        <a:bodyPr/>
        <a:lstStyle/>
        <a:p>
          <a:pPr rtl="0"/>
          <a:r>
            <a:rPr lang="ru-RU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  <a:r>
            <a:rPr lang="en-US" sz="2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ru-RU" sz="28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2FE4A9-0F8E-4665-8F97-770C0A90F851}" type="parTrans" cxnId="{58F0A5FA-7FD8-458E-A108-BE5626F8D3F3}">
      <dgm:prSet/>
      <dgm:spPr/>
      <dgm:t>
        <a:bodyPr/>
        <a:lstStyle/>
        <a:p>
          <a:endParaRPr lang="ru-RU"/>
        </a:p>
      </dgm:t>
    </dgm:pt>
    <dgm:pt modelId="{22504072-A07E-4046-A3C0-48A7CA717B7F}" type="sibTrans" cxnId="{58F0A5FA-7FD8-458E-A108-BE5626F8D3F3}">
      <dgm:prSet/>
      <dgm:spPr/>
      <dgm:t>
        <a:bodyPr/>
        <a:lstStyle/>
        <a:p>
          <a:endParaRPr lang="ru-RU"/>
        </a:p>
      </dgm:t>
    </dgm:pt>
    <dgm:pt modelId="{D7C6C016-6D0C-4F11-993E-262E6AAEB23A}" type="pres">
      <dgm:prSet presAssocID="{A6FB0EEA-69C2-4B0E-BE86-DD0B05B802EA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37CB40F6-22A2-40DD-BB78-2656D0593B0B}" type="pres">
      <dgm:prSet presAssocID="{A6FB0EEA-69C2-4B0E-BE86-DD0B05B802EA}" presName="arrowNode" presStyleLbl="node1" presStyleIdx="0" presStyleCnt="1" custAng="17025620" custLinFactNeighborX="-22256" custLinFactNeighborY="-12656"/>
      <dgm:spPr/>
    </dgm:pt>
    <dgm:pt modelId="{7EA5EC02-7AB4-4E4A-B674-B3FB318B8DAA}" type="pres">
      <dgm:prSet presAssocID="{85621C1C-00C7-4929-A3A7-02FBCCA41B43}" presName="txNode1" presStyleLbl="revTx" presStyleIdx="0" presStyleCnt="1" custAng="19994660" custScaleX="204657" custLinFactNeighborX="3029" custLinFactNeighborY="45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F0A5FA-7FD8-458E-A108-BE5626F8D3F3}" srcId="{A6FB0EEA-69C2-4B0E-BE86-DD0B05B802EA}" destId="{85621C1C-00C7-4929-A3A7-02FBCCA41B43}" srcOrd="0" destOrd="0" parTransId="{302FE4A9-0F8E-4665-8F97-770C0A90F851}" sibTransId="{22504072-A07E-4046-A3C0-48A7CA717B7F}"/>
    <dgm:cxn modelId="{D8E5BA45-F384-47D3-9276-E1F8583C7D08}" type="presOf" srcId="{A6FB0EEA-69C2-4B0E-BE86-DD0B05B802EA}" destId="{D7C6C016-6D0C-4F11-993E-262E6AAEB23A}" srcOrd="0" destOrd="0" presId="urn:microsoft.com/office/officeart/2009/3/layout/DescendingProcess"/>
    <dgm:cxn modelId="{A413A18C-F143-44F5-BCF9-7BF59FED82F9}" type="presOf" srcId="{85621C1C-00C7-4929-A3A7-02FBCCA41B43}" destId="{7EA5EC02-7AB4-4E4A-B674-B3FB318B8DAA}" srcOrd="0" destOrd="0" presId="urn:microsoft.com/office/officeart/2009/3/layout/DescendingProcess"/>
    <dgm:cxn modelId="{65CB2692-9CE0-400D-A0A3-41508AE59992}" type="presParOf" srcId="{D7C6C016-6D0C-4F11-993E-262E6AAEB23A}" destId="{37CB40F6-22A2-40DD-BB78-2656D0593B0B}" srcOrd="0" destOrd="0" presId="urn:microsoft.com/office/officeart/2009/3/layout/DescendingProcess"/>
    <dgm:cxn modelId="{F8D3CE93-396B-4502-BAFA-868AC7614710}" type="presParOf" srcId="{D7C6C016-6D0C-4F11-993E-262E6AAEB23A}" destId="{7EA5EC02-7AB4-4E4A-B674-B3FB318B8DAA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FAB39B-2E97-48FF-B74B-9DAA86612B7A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779B23-A443-4BFF-BB7B-9D7D24FB1C6A}">
      <dgm:prSet/>
      <dgm:spPr/>
      <dgm:t>
        <a:bodyPr/>
        <a:lstStyle/>
        <a:p>
          <a:pPr algn="l" rtl="0"/>
          <a:r>
            <a:rPr lang="ru-RU" b="1" dirty="0" smtClean="0">
              <a:solidFill>
                <a:srgbClr val="FFFF00"/>
              </a:solidFill>
            </a:rPr>
            <a:t>  История создания</a:t>
          </a:r>
          <a:endParaRPr lang="ru-RU" b="1" dirty="0">
            <a:solidFill>
              <a:srgbClr val="FFFF00"/>
            </a:solidFill>
          </a:endParaRPr>
        </a:p>
      </dgm:t>
    </dgm:pt>
    <dgm:pt modelId="{89B5CBB0-9F80-44E4-9FD5-F34B6F4B3D41}" type="parTrans" cxnId="{6036C95C-102C-4D9A-A8BE-51F64CD136CC}">
      <dgm:prSet/>
      <dgm:spPr/>
      <dgm:t>
        <a:bodyPr/>
        <a:lstStyle/>
        <a:p>
          <a:endParaRPr lang="ru-RU"/>
        </a:p>
      </dgm:t>
    </dgm:pt>
    <dgm:pt modelId="{3B3971DE-6824-49AD-9EDA-41E6833718C1}" type="sibTrans" cxnId="{6036C95C-102C-4D9A-A8BE-51F64CD136CC}">
      <dgm:prSet/>
      <dgm:spPr/>
      <dgm:t>
        <a:bodyPr/>
        <a:lstStyle/>
        <a:p>
          <a:endParaRPr lang="ru-RU"/>
        </a:p>
      </dgm:t>
    </dgm:pt>
    <dgm:pt modelId="{89C96AE8-9669-49EF-AEBF-E0164E21B8D0}" type="pres">
      <dgm:prSet presAssocID="{AFFAB39B-2E97-48FF-B74B-9DAA86612B7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3DC27A6-E4DB-48FA-884C-93CB32AE4E98}" type="pres">
      <dgm:prSet presAssocID="{AFFAB39B-2E97-48FF-B74B-9DAA86612B7A}" presName="Name1" presStyleCnt="0"/>
      <dgm:spPr/>
    </dgm:pt>
    <dgm:pt modelId="{34727842-846C-476E-A90A-F36947005259}" type="pres">
      <dgm:prSet presAssocID="{AFFAB39B-2E97-48FF-B74B-9DAA86612B7A}" presName="cycle" presStyleCnt="0"/>
      <dgm:spPr/>
    </dgm:pt>
    <dgm:pt modelId="{6AAD9BAF-9002-4696-9797-3A3FE26B342A}" type="pres">
      <dgm:prSet presAssocID="{AFFAB39B-2E97-48FF-B74B-9DAA86612B7A}" presName="srcNode" presStyleLbl="node1" presStyleIdx="0" presStyleCnt="1"/>
      <dgm:spPr/>
    </dgm:pt>
    <dgm:pt modelId="{B954BFFA-BDB2-42B6-AE9F-995C8D8C93F5}" type="pres">
      <dgm:prSet presAssocID="{AFFAB39B-2E97-48FF-B74B-9DAA86612B7A}" presName="conn" presStyleLbl="parChTrans1D2" presStyleIdx="0" presStyleCnt="1"/>
      <dgm:spPr/>
      <dgm:t>
        <a:bodyPr/>
        <a:lstStyle/>
        <a:p>
          <a:endParaRPr lang="ru-RU"/>
        </a:p>
      </dgm:t>
    </dgm:pt>
    <dgm:pt modelId="{33B78F19-5C9B-46FB-9F01-BF74FD3402F3}" type="pres">
      <dgm:prSet presAssocID="{AFFAB39B-2E97-48FF-B74B-9DAA86612B7A}" presName="extraNode" presStyleLbl="node1" presStyleIdx="0" presStyleCnt="1"/>
      <dgm:spPr/>
    </dgm:pt>
    <dgm:pt modelId="{6EF92542-2BB2-4F4F-BFF2-AE5B09194425}" type="pres">
      <dgm:prSet presAssocID="{AFFAB39B-2E97-48FF-B74B-9DAA86612B7A}" presName="dstNode" presStyleLbl="node1" presStyleIdx="0" presStyleCnt="1"/>
      <dgm:spPr/>
    </dgm:pt>
    <dgm:pt modelId="{33F5153A-9C81-461D-9A54-D889031F6A9D}" type="pres">
      <dgm:prSet presAssocID="{62779B23-A443-4BFF-BB7B-9D7D24FB1C6A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9C5D3-CFB6-4CDC-B307-E6AF85916F75}" type="pres">
      <dgm:prSet presAssocID="{62779B23-A443-4BFF-BB7B-9D7D24FB1C6A}" presName="accent_1" presStyleCnt="0"/>
      <dgm:spPr/>
    </dgm:pt>
    <dgm:pt modelId="{53DAF0B9-76DC-4B12-BD95-4F1886C3936C}" type="pres">
      <dgm:prSet presAssocID="{62779B23-A443-4BFF-BB7B-9D7D24FB1C6A}" presName="accentRepeatNode" presStyleLbl="solidFgAcc1" presStyleIdx="0" presStyleCnt="1"/>
      <dgm:spPr/>
    </dgm:pt>
  </dgm:ptLst>
  <dgm:cxnLst>
    <dgm:cxn modelId="{3B8FA9D0-6FC2-44C8-9C1B-A05AA272209E}" type="presOf" srcId="{3B3971DE-6824-49AD-9EDA-41E6833718C1}" destId="{B954BFFA-BDB2-42B6-AE9F-995C8D8C93F5}" srcOrd="0" destOrd="0" presId="urn:microsoft.com/office/officeart/2008/layout/VerticalCurvedList"/>
    <dgm:cxn modelId="{6036C95C-102C-4D9A-A8BE-51F64CD136CC}" srcId="{AFFAB39B-2E97-48FF-B74B-9DAA86612B7A}" destId="{62779B23-A443-4BFF-BB7B-9D7D24FB1C6A}" srcOrd="0" destOrd="0" parTransId="{89B5CBB0-9F80-44E4-9FD5-F34B6F4B3D41}" sibTransId="{3B3971DE-6824-49AD-9EDA-41E6833718C1}"/>
    <dgm:cxn modelId="{CB101AAF-30CA-4DE2-8437-5DC3686BD85A}" type="presOf" srcId="{62779B23-A443-4BFF-BB7B-9D7D24FB1C6A}" destId="{33F5153A-9C81-461D-9A54-D889031F6A9D}" srcOrd="0" destOrd="0" presId="urn:microsoft.com/office/officeart/2008/layout/VerticalCurvedList"/>
    <dgm:cxn modelId="{9E45CE74-1F03-4CE1-80E6-FC6BC0392FCB}" type="presOf" srcId="{AFFAB39B-2E97-48FF-B74B-9DAA86612B7A}" destId="{89C96AE8-9669-49EF-AEBF-E0164E21B8D0}" srcOrd="0" destOrd="0" presId="urn:microsoft.com/office/officeart/2008/layout/VerticalCurvedList"/>
    <dgm:cxn modelId="{7F0940C7-B9D3-484B-99B2-B17C1452A421}" type="presParOf" srcId="{89C96AE8-9669-49EF-AEBF-E0164E21B8D0}" destId="{A3DC27A6-E4DB-48FA-884C-93CB32AE4E98}" srcOrd="0" destOrd="0" presId="urn:microsoft.com/office/officeart/2008/layout/VerticalCurvedList"/>
    <dgm:cxn modelId="{66D98842-E1B3-46A2-AD46-342BE593BEA8}" type="presParOf" srcId="{A3DC27A6-E4DB-48FA-884C-93CB32AE4E98}" destId="{34727842-846C-476E-A90A-F36947005259}" srcOrd="0" destOrd="0" presId="urn:microsoft.com/office/officeart/2008/layout/VerticalCurvedList"/>
    <dgm:cxn modelId="{79E935D4-CCD3-4064-84CA-0EC873A3DFFD}" type="presParOf" srcId="{34727842-846C-476E-A90A-F36947005259}" destId="{6AAD9BAF-9002-4696-9797-3A3FE26B342A}" srcOrd="0" destOrd="0" presId="urn:microsoft.com/office/officeart/2008/layout/VerticalCurvedList"/>
    <dgm:cxn modelId="{91FB52A7-88E4-4EE5-93CF-9AA7B609959B}" type="presParOf" srcId="{34727842-846C-476E-A90A-F36947005259}" destId="{B954BFFA-BDB2-42B6-AE9F-995C8D8C93F5}" srcOrd="1" destOrd="0" presId="urn:microsoft.com/office/officeart/2008/layout/VerticalCurvedList"/>
    <dgm:cxn modelId="{DDDD2B02-94E7-4BE7-A7A0-53DD528405F4}" type="presParOf" srcId="{34727842-846C-476E-A90A-F36947005259}" destId="{33B78F19-5C9B-46FB-9F01-BF74FD3402F3}" srcOrd="2" destOrd="0" presId="urn:microsoft.com/office/officeart/2008/layout/VerticalCurvedList"/>
    <dgm:cxn modelId="{C26196CD-F8F6-461D-8EEB-79C1BCC781A8}" type="presParOf" srcId="{34727842-846C-476E-A90A-F36947005259}" destId="{6EF92542-2BB2-4F4F-BFF2-AE5B09194425}" srcOrd="3" destOrd="0" presId="urn:microsoft.com/office/officeart/2008/layout/VerticalCurvedList"/>
    <dgm:cxn modelId="{F63DFD9B-C3D8-4BDF-B01F-904450AF7C21}" type="presParOf" srcId="{A3DC27A6-E4DB-48FA-884C-93CB32AE4E98}" destId="{33F5153A-9C81-461D-9A54-D889031F6A9D}" srcOrd="1" destOrd="0" presId="urn:microsoft.com/office/officeart/2008/layout/VerticalCurvedList"/>
    <dgm:cxn modelId="{565C0D66-EE6A-4582-9777-18CD4A91EB29}" type="presParOf" srcId="{A3DC27A6-E4DB-48FA-884C-93CB32AE4E98}" destId="{7679C5D3-CFB6-4CDC-B307-E6AF85916F75}" srcOrd="2" destOrd="0" presId="urn:microsoft.com/office/officeart/2008/layout/VerticalCurvedList"/>
    <dgm:cxn modelId="{E93657C9-CEBF-4FE9-B4ED-1856CB488150}" type="presParOf" srcId="{7679C5D3-CFB6-4CDC-B307-E6AF85916F75}" destId="{53DAF0B9-76DC-4B12-BD95-4F1886C3936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53A925-7ECC-4D9F-925E-5B50348A036A}" type="doc">
      <dgm:prSet loTypeId="urn:microsoft.com/office/officeart/2005/8/layout/hProcess9" loCatId="process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38681B0-8955-492D-92A0-99CB8C19E736}">
      <dgm:prSet/>
      <dgm:spPr/>
      <dgm:t>
        <a:bodyPr/>
        <a:lstStyle/>
        <a:p>
          <a:pPr rtl="0"/>
          <a:r>
            <a:rPr lang="ru-RU" b="0" i="0" dirty="0" smtClean="0"/>
            <a:t> </a:t>
          </a:r>
          <a:r>
            <a:rPr lang="ru-RU" dirty="0" smtClean="0">
              <a:solidFill>
                <a:schemeClr val="bg1"/>
              </a:solidFill>
            </a:rPr>
            <a:t>Анри </a:t>
          </a:r>
          <a:r>
            <a:rPr lang="ru-RU" dirty="0" err="1" smtClean="0">
              <a:solidFill>
                <a:schemeClr val="bg1"/>
              </a:solidFill>
            </a:rPr>
            <a:t>Дюнан</a:t>
          </a:r>
          <a:r>
            <a:rPr lang="ru-RU" dirty="0" smtClean="0">
              <a:solidFill>
                <a:schemeClr val="bg1"/>
              </a:solidFill>
            </a:rPr>
            <a:t> </a:t>
          </a:r>
          <a:r>
            <a:rPr lang="ru-RU" b="0" i="0" dirty="0" smtClean="0"/>
            <a:t>(1828—1910)</a:t>
          </a:r>
          <a:endParaRPr lang="ru-RU" dirty="0"/>
        </a:p>
      </dgm:t>
    </dgm:pt>
    <dgm:pt modelId="{88F01D5A-8DF3-4FD1-91E3-9EE6173EE1CD}" type="parTrans" cxnId="{35325391-2834-4DDF-91B8-DF7E1DC13146}">
      <dgm:prSet/>
      <dgm:spPr/>
      <dgm:t>
        <a:bodyPr/>
        <a:lstStyle/>
        <a:p>
          <a:endParaRPr lang="ru-RU"/>
        </a:p>
      </dgm:t>
    </dgm:pt>
    <dgm:pt modelId="{CDCBE4C6-AA01-4B1E-8CA8-2BE85FA61E56}" type="sibTrans" cxnId="{35325391-2834-4DDF-91B8-DF7E1DC13146}">
      <dgm:prSet/>
      <dgm:spPr/>
      <dgm:t>
        <a:bodyPr/>
        <a:lstStyle/>
        <a:p>
          <a:endParaRPr lang="ru-RU"/>
        </a:p>
      </dgm:t>
    </dgm:pt>
    <dgm:pt modelId="{CF4BDEA9-5E8C-40E9-96E6-29A9681C4909}" type="pres">
      <dgm:prSet presAssocID="{AE53A925-7ECC-4D9F-925E-5B50348A036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491672-F9AF-419D-908F-3C43BED5170C}" type="pres">
      <dgm:prSet presAssocID="{AE53A925-7ECC-4D9F-925E-5B50348A036A}" presName="arrow" presStyleLbl="bgShp" presStyleIdx="0" presStyleCnt="1"/>
      <dgm:spPr/>
    </dgm:pt>
    <dgm:pt modelId="{78D589D9-2B90-41E2-A639-0622DB4EDD40}" type="pres">
      <dgm:prSet presAssocID="{AE53A925-7ECC-4D9F-925E-5B50348A036A}" presName="linearProcess" presStyleCnt="0"/>
      <dgm:spPr/>
    </dgm:pt>
    <dgm:pt modelId="{2D2902A2-23D8-4BF4-8B60-74D8283E0460}" type="pres">
      <dgm:prSet presAssocID="{A38681B0-8955-492D-92A0-99CB8C19E736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325391-2834-4DDF-91B8-DF7E1DC13146}" srcId="{AE53A925-7ECC-4D9F-925E-5B50348A036A}" destId="{A38681B0-8955-492D-92A0-99CB8C19E736}" srcOrd="0" destOrd="0" parTransId="{88F01D5A-8DF3-4FD1-91E3-9EE6173EE1CD}" sibTransId="{CDCBE4C6-AA01-4B1E-8CA8-2BE85FA61E56}"/>
    <dgm:cxn modelId="{C0973FEB-E9AA-449C-A956-0A6E8B9C4F05}" type="presOf" srcId="{AE53A925-7ECC-4D9F-925E-5B50348A036A}" destId="{CF4BDEA9-5E8C-40E9-96E6-29A9681C4909}" srcOrd="0" destOrd="0" presId="urn:microsoft.com/office/officeart/2005/8/layout/hProcess9"/>
    <dgm:cxn modelId="{05FF987F-13D8-40BB-805E-07A973DEB3BD}" type="presOf" srcId="{A38681B0-8955-492D-92A0-99CB8C19E736}" destId="{2D2902A2-23D8-4BF4-8B60-74D8283E0460}" srcOrd="0" destOrd="0" presId="urn:microsoft.com/office/officeart/2005/8/layout/hProcess9"/>
    <dgm:cxn modelId="{BEEB75F0-1B9A-42D7-8399-FF5C421A69AE}" type="presParOf" srcId="{CF4BDEA9-5E8C-40E9-96E6-29A9681C4909}" destId="{96491672-F9AF-419D-908F-3C43BED5170C}" srcOrd="0" destOrd="0" presId="urn:microsoft.com/office/officeart/2005/8/layout/hProcess9"/>
    <dgm:cxn modelId="{7A8F8FC4-B166-402B-BF5A-7B0A6EEC3BA6}" type="presParOf" srcId="{CF4BDEA9-5E8C-40E9-96E6-29A9681C4909}" destId="{78D589D9-2B90-41E2-A639-0622DB4EDD40}" srcOrd="1" destOrd="0" presId="urn:microsoft.com/office/officeart/2005/8/layout/hProcess9"/>
    <dgm:cxn modelId="{39F2962A-436B-4871-8ACF-8CBA73A3A68C}" type="presParOf" srcId="{78D589D9-2B90-41E2-A639-0622DB4EDD40}" destId="{2D2902A2-23D8-4BF4-8B60-74D8283E0460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9925A2D-1C31-4B6A-815F-ED10891BFB25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D602289-4EE9-4E30-AD8A-216490FBCD75}">
      <dgm:prSet custT="1"/>
      <dgm:spPr/>
      <dgm:t>
        <a:bodyPr/>
        <a:lstStyle/>
        <a:p>
          <a:pPr algn="ctr" rtl="0"/>
          <a:r>
            <a:rPr lang="ru-RU" sz="3200" b="1" dirty="0" smtClean="0">
              <a:solidFill>
                <a:srgbClr val="FFFF00"/>
              </a:solidFill>
            </a:rPr>
            <a:t>Эмблемы</a:t>
          </a:r>
          <a:endParaRPr lang="ru-RU" sz="3200" b="1" dirty="0">
            <a:solidFill>
              <a:srgbClr val="FFFF00"/>
            </a:solidFill>
          </a:endParaRPr>
        </a:p>
      </dgm:t>
    </dgm:pt>
    <dgm:pt modelId="{82DB818A-0D36-4F40-9EB8-6900EE4C9D3F}" type="parTrans" cxnId="{F9F295BB-D701-40D8-8BEC-A3DF6A00C793}">
      <dgm:prSet/>
      <dgm:spPr/>
      <dgm:t>
        <a:bodyPr/>
        <a:lstStyle/>
        <a:p>
          <a:endParaRPr lang="ru-RU"/>
        </a:p>
      </dgm:t>
    </dgm:pt>
    <dgm:pt modelId="{2F3C6BD6-2CAD-4727-9CDB-C89C56801AC6}" type="sibTrans" cxnId="{F9F295BB-D701-40D8-8BEC-A3DF6A00C793}">
      <dgm:prSet/>
      <dgm:spPr/>
      <dgm:t>
        <a:bodyPr/>
        <a:lstStyle/>
        <a:p>
          <a:endParaRPr lang="ru-RU"/>
        </a:p>
      </dgm:t>
    </dgm:pt>
    <dgm:pt modelId="{584FA0C5-07B3-4C90-9062-2B31F9592041}" type="pres">
      <dgm:prSet presAssocID="{69925A2D-1C31-4B6A-815F-ED10891BFB2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81D1C74-9A67-440C-B5BE-FB19FF6DD919}" type="pres">
      <dgm:prSet presAssocID="{69925A2D-1C31-4B6A-815F-ED10891BFB25}" presName="Name1" presStyleCnt="0"/>
      <dgm:spPr/>
    </dgm:pt>
    <dgm:pt modelId="{630BB2F5-02FE-4868-B274-3B82195442B2}" type="pres">
      <dgm:prSet presAssocID="{69925A2D-1C31-4B6A-815F-ED10891BFB25}" presName="cycle" presStyleCnt="0"/>
      <dgm:spPr/>
    </dgm:pt>
    <dgm:pt modelId="{2B952CDB-E491-4A15-8FE7-900983D38932}" type="pres">
      <dgm:prSet presAssocID="{69925A2D-1C31-4B6A-815F-ED10891BFB25}" presName="srcNode" presStyleLbl="node1" presStyleIdx="0" presStyleCnt="1"/>
      <dgm:spPr/>
    </dgm:pt>
    <dgm:pt modelId="{C4BE4B87-5237-4D35-8D6B-394C3DA9A9EB}" type="pres">
      <dgm:prSet presAssocID="{69925A2D-1C31-4B6A-815F-ED10891BFB25}" presName="conn" presStyleLbl="parChTrans1D2" presStyleIdx="0" presStyleCnt="1"/>
      <dgm:spPr/>
      <dgm:t>
        <a:bodyPr/>
        <a:lstStyle/>
        <a:p>
          <a:endParaRPr lang="ru-RU"/>
        </a:p>
      </dgm:t>
    </dgm:pt>
    <dgm:pt modelId="{C444661E-AE3E-4513-A847-E05E5A03D980}" type="pres">
      <dgm:prSet presAssocID="{69925A2D-1C31-4B6A-815F-ED10891BFB25}" presName="extraNode" presStyleLbl="node1" presStyleIdx="0" presStyleCnt="1"/>
      <dgm:spPr/>
    </dgm:pt>
    <dgm:pt modelId="{B855D6F7-DD6C-4317-BF4E-921C4F6F29DB}" type="pres">
      <dgm:prSet presAssocID="{69925A2D-1C31-4B6A-815F-ED10891BFB25}" presName="dstNode" presStyleLbl="node1" presStyleIdx="0" presStyleCnt="1"/>
      <dgm:spPr/>
    </dgm:pt>
    <dgm:pt modelId="{4C4CD49C-2821-43B5-8629-9B75FF62AAE7}" type="pres">
      <dgm:prSet presAssocID="{CD602289-4EE9-4E30-AD8A-216490FBCD75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5E383E-200C-4684-B547-076E1E1E0E08}" type="pres">
      <dgm:prSet presAssocID="{CD602289-4EE9-4E30-AD8A-216490FBCD75}" presName="accent_1" presStyleCnt="0"/>
      <dgm:spPr/>
    </dgm:pt>
    <dgm:pt modelId="{2DC10FA2-6C35-4E41-876B-350D33B5C667}" type="pres">
      <dgm:prSet presAssocID="{CD602289-4EE9-4E30-AD8A-216490FBCD75}" presName="accentRepeatNode" presStyleLbl="solidFgAcc1" presStyleIdx="0" presStyleCnt="1"/>
      <dgm:spPr/>
    </dgm:pt>
  </dgm:ptLst>
  <dgm:cxnLst>
    <dgm:cxn modelId="{F9F295BB-D701-40D8-8BEC-A3DF6A00C793}" srcId="{69925A2D-1C31-4B6A-815F-ED10891BFB25}" destId="{CD602289-4EE9-4E30-AD8A-216490FBCD75}" srcOrd="0" destOrd="0" parTransId="{82DB818A-0D36-4F40-9EB8-6900EE4C9D3F}" sibTransId="{2F3C6BD6-2CAD-4727-9CDB-C89C56801AC6}"/>
    <dgm:cxn modelId="{B8960D22-E99F-4DA7-9662-BC3DF11A6E09}" type="presOf" srcId="{CD602289-4EE9-4E30-AD8A-216490FBCD75}" destId="{4C4CD49C-2821-43B5-8629-9B75FF62AAE7}" srcOrd="0" destOrd="0" presId="urn:microsoft.com/office/officeart/2008/layout/VerticalCurvedList"/>
    <dgm:cxn modelId="{4EF06A38-82C9-44D8-BAE1-FB37E3E1D150}" type="presOf" srcId="{2F3C6BD6-2CAD-4727-9CDB-C89C56801AC6}" destId="{C4BE4B87-5237-4D35-8D6B-394C3DA9A9EB}" srcOrd="0" destOrd="0" presId="urn:microsoft.com/office/officeart/2008/layout/VerticalCurvedList"/>
    <dgm:cxn modelId="{A3004A94-0CEF-4A72-8DD9-7915ACA2BABC}" type="presOf" srcId="{69925A2D-1C31-4B6A-815F-ED10891BFB25}" destId="{584FA0C5-07B3-4C90-9062-2B31F9592041}" srcOrd="0" destOrd="0" presId="urn:microsoft.com/office/officeart/2008/layout/VerticalCurvedList"/>
    <dgm:cxn modelId="{535066B8-3B88-412E-8829-757E3B902D22}" type="presParOf" srcId="{584FA0C5-07B3-4C90-9062-2B31F9592041}" destId="{581D1C74-9A67-440C-B5BE-FB19FF6DD919}" srcOrd="0" destOrd="0" presId="urn:microsoft.com/office/officeart/2008/layout/VerticalCurvedList"/>
    <dgm:cxn modelId="{94D9660D-1A56-4737-892A-1ACA0CA24734}" type="presParOf" srcId="{581D1C74-9A67-440C-B5BE-FB19FF6DD919}" destId="{630BB2F5-02FE-4868-B274-3B82195442B2}" srcOrd="0" destOrd="0" presId="urn:microsoft.com/office/officeart/2008/layout/VerticalCurvedList"/>
    <dgm:cxn modelId="{68B5D70D-C166-456E-AA04-0FD46C141ED5}" type="presParOf" srcId="{630BB2F5-02FE-4868-B274-3B82195442B2}" destId="{2B952CDB-E491-4A15-8FE7-900983D38932}" srcOrd="0" destOrd="0" presId="urn:microsoft.com/office/officeart/2008/layout/VerticalCurvedList"/>
    <dgm:cxn modelId="{49E617BC-AE6E-48A0-8A67-201764C6939E}" type="presParOf" srcId="{630BB2F5-02FE-4868-B274-3B82195442B2}" destId="{C4BE4B87-5237-4D35-8D6B-394C3DA9A9EB}" srcOrd="1" destOrd="0" presId="urn:microsoft.com/office/officeart/2008/layout/VerticalCurvedList"/>
    <dgm:cxn modelId="{A4D3D0D2-AC0F-4FA6-A78A-D74D8464A75D}" type="presParOf" srcId="{630BB2F5-02FE-4868-B274-3B82195442B2}" destId="{C444661E-AE3E-4513-A847-E05E5A03D980}" srcOrd="2" destOrd="0" presId="urn:microsoft.com/office/officeart/2008/layout/VerticalCurvedList"/>
    <dgm:cxn modelId="{143FC8FC-3FBE-4804-AA55-E608FD59737A}" type="presParOf" srcId="{630BB2F5-02FE-4868-B274-3B82195442B2}" destId="{B855D6F7-DD6C-4317-BF4E-921C4F6F29DB}" srcOrd="3" destOrd="0" presId="urn:microsoft.com/office/officeart/2008/layout/VerticalCurvedList"/>
    <dgm:cxn modelId="{FCC385A9-FCE9-43B3-BDB5-99FCEB0E362C}" type="presParOf" srcId="{581D1C74-9A67-440C-B5BE-FB19FF6DD919}" destId="{4C4CD49C-2821-43B5-8629-9B75FF62AAE7}" srcOrd="1" destOrd="0" presId="urn:microsoft.com/office/officeart/2008/layout/VerticalCurvedList"/>
    <dgm:cxn modelId="{C35C37D7-1669-4B7B-9BD5-99200AA53CF2}" type="presParOf" srcId="{581D1C74-9A67-440C-B5BE-FB19FF6DD919}" destId="{645E383E-200C-4684-B547-076E1E1E0E08}" srcOrd="2" destOrd="0" presId="urn:microsoft.com/office/officeart/2008/layout/VerticalCurvedList"/>
    <dgm:cxn modelId="{4EC12F61-A68C-4DB0-BBFD-04AD20C865FC}" type="presParOf" srcId="{645E383E-200C-4684-B547-076E1E1E0E08}" destId="{2DC10FA2-6C35-4E41-876B-350D33B5C66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A873CF1-083C-45BC-996B-B679489DFB9D}" type="doc">
      <dgm:prSet loTypeId="urn:microsoft.com/office/officeart/2009/3/layout/CircleRelationship" loCatId="relationship" qsTypeId="urn:microsoft.com/office/officeart/2005/8/quickstyle/3d4" qsCatId="3D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F542350E-F250-4431-97F0-8C585B410D3B}">
      <dgm:prSet/>
      <dgm:spPr/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</a:rPr>
            <a:t>В октябре 1863 г. на международной конференции в Женеве в качестве эмблемы был избран Красный Крест на белом фоне </a:t>
          </a:r>
          <a:r>
            <a:rPr lang="ru-RU" b="1" u="sng" dirty="0" smtClean="0">
              <a:solidFill>
                <a:srgbClr val="FFFF00"/>
              </a:solidFill>
            </a:rPr>
            <a:t>(негативная копия швейцарского флага). </a:t>
          </a:r>
          <a:r>
            <a:rPr lang="ru-RU" b="1" dirty="0" smtClean="0">
              <a:solidFill>
                <a:srgbClr val="FFFF00"/>
              </a:solidFill>
            </a:rPr>
            <a:t>Официально эмблема была утверждена Женевской конвенцией 1864 г.</a:t>
          </a:r>
          <a:endParaRPr lang="ru-RU" b="1" dirty="0">
            <a:solidFill>
              <a:srgbClr val="FFFF00"/>
            </a:solidFill>
          </a:endParaRPr>
        </a:p>
      </dgm:t>
    </dgm:pt>
    <dgm:pt modelId="{843F3995-771E-4605-B2E8-12EEA2C9F026}" type="parTrans" cxnId="{75C4C7ED-BC5C-41C5-93E4-466525AAD30B}">
      <dgm:prSet/>
      <dgm:spPr/>
      <dgm:t>
        <a:bodyPr/>
        <a:lstStyle/>
        <a:p>
          <a:endParaRPr lang="ru-RU"/>
        </a:p>
      </dgm:t>
    </dgm:pt>
    <dgm:pt modelId="{81D4C6EB-50AF-4DCA-B724-F5024F896144}" type="sibTrans" cxnId="{75C4C7ED-BC5C-41C5-93E4-466525AAD30B}">
      <dgm:prSet/>
      <dgm:spPr/>
      <dgm:t>
        <a:bodyPr/>
        <a:lstStyle/>
        <a:p>
          <a:endParaRPr lang="ru-RU"/>
        </a:p>
      </dgm:t>
    </dgm:pt>
    <dgm:pt modelId="{A593FA0B-1060-47BA-8C14-00B8DA3EF413}" type="pres">
      <dgm:prSet presAssocID="{8A873CF1-083C-45BC-996B-B679489DFB9D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BD043A26-9A8C-4FB5-8327-88C9EA912EBC}" type="pres">
      <dgm:prSet presAssocID="{F542350E-F250-4431-97F0-8C585B410D3B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C3E1BDA6-0501-4976-BEB5-DB69B16C860A}" type="pres">
      <dgm:prSet presAssocID="{F542350E-F250-4431-97F0-8C585B410D3B}" presName="Accent1" presStyleLbl="node1" presStyleIdx="0" presStyleCnt="6"/>
      <dgm:spPr/>
    </dgm:pt>
    <dgm:pt modelId="{339D6322-DF06-4BD2-9731-EEB21FB627C3}" type="pres">
      <dgm:prSet presAssocID="{F542350E-F250-4431-97F0-8C585B410D3B}" presName="Accent2" presStyleLbl="node1" presStyleIdx="1" presStyleCnt="6"/>
      <dgm:spPr/>
    </dgm:pt>
    <dgm:pt modelId="{10BF5EB1-C092-4C9F-9651-1F3E7398FCCB}" type="pres">
      <dgm:prSet presAssocID="{F542350E-F250-4431-97F0-8C585B410D3B}" presName="Accent3" presStyleLbl="node1" presStyleIdx="2" presStyleCnt="6"/>
      <dgm:spPr/>
    </dgm:pt>
    <dgm:pt modelId="{5E96B76C-C7D5-4815-AB9D-2D4455BC78E3}" type="pres">
      <dgm:prSet presAssocID="{F542350E-F250-4431-97F0-8C585B410D3B}" presName="Accent4" presStyleLbl="node1" presStyleIdx="3" presStyleCnt="6"/>
      <dgm:spPr/>
    </dgm:pt>
    <dgm:pt modelId="{5C6D24CE-2638-402C-A716-6ACBDAE38F8C}" type="pres">
      <dgm:prSet presAssocID="{F542350E-F250-4431-97F0-8C585B410D3B}" presName="Accent5" presStyleLbl="node1" presStyleIdx="4" presStyleCnt="6" custLinFactX="-134248" custLinFactY="-2213" custLinFactNeighborX="-200000" custLinFactNeighborY="-100000"/>
      <dgm:spPr/>
    </dgm:pt>
    <dgm:pt modelId="{BA362FF9-9901-43C2-B232-8BC4C3577741}" type="pres">
      <dgm:prSet presAssocID="{F542350E-F250-4431-97F0-8C585B410D3B}" presName="Accent6" presStyleLbl="node1" presStyleIdx="5" presStyleCnt="6"/>
      <dgm:spPr/>
    </dgm:pt>
  </dgm:ptLst>
  <dgm:cxnLst>
    <dgm:cxn modelId="{75C4C7ED-BC5C-41C5-93E4-466525AAD30B}" srcId="{8A873CF1-083C-45BC-996B-B679489DFB9D}" destId="{F542350E-F250-4431-97F0-8C585B410D3B}" srcOrd="0" destOrd="0" parTransId="{843F3995-771E-4605-B2E8-12EEA2C9F026}" sibTransId="{81D4C6EB-50AF-4DCA-B724-F5024F896144}"/>
    <dgm:cxn modelId="{00D54626-6047-45F4-B958-2FB2A238C495}" type="presOf" srcId="{8A873CF1-083C-45BC-996B-B679489DFB9D}" destId="{A593FA0B-1060-47BA-8C14-00B8DA3EF413}" srcOrd="0" destOrd="0" presId="urn:microsoft.com/office/officeart/2009/3/layout/CircleRelationship"/>
    <dgm:cxn modelId="{8EAFEC74-D8F3-4E8B-8F8D-1A2650BA4544}" type="presOf" srcId="{F542350E-F250-4431-97F0-8C585B410D3B}" destId="{BD043A26-9A8C-4FB5-8327-88C9EA912EBC}" srcOrd="0" destOrd="0" presId="urn:microsoft.com/office/officeart/2009/3/layout/CircleRelationship"/>
    <dgm:cxn modelId="{3D6C9812-1F28-4360-B556-478B2CDA8BBA}" type="presParOf" srcId="{A593FA0B-1060-47BA-8C14-00B8DA3EF413}" destId="{BD043A26-9A8C-4FB5-8327-88C9EA912EBC}" srcOrd="0" destOrd="0" presId="urn:microsoft.com/office/officeart/2009/3/layout/CircleRelationship"/>
    <dgm:cxn modelId="{E846D8D5-17FF-44AA-802E-58329D173CD8}" type="presParOf" srcId="{A593FA0B-1060-47BA-8C14-00B8DA3EF413}" destId="{C3E1BDA6-0501-4976-BEB5-DB69B16C860A}" srcOrd="1" destOrd="0" presId="urn:microsoft.com/office/officeart/2009/3/layout/CircleRelationship"/>
    <dgm:cxn modelId="{7417A06A-364F-4E65-9F9F-DB9164B40B02}" type="presParOf" srcId="{A593FA0B-1060-47BA-8C14-00B8DA3EF413}" destId="{339D6322-DF06-4BD2-9731-EEB21FB627C3}" srcOrd="2" destOrd="0" presId="urn:microsoft.com/office/officeart/2009/3/layout/CircleRelationship"/>
    <dgm:cxn modelId="{71CB112A-C7C5-4A4F-A5DF-FACF38D6C9AA}" type="presParOf" srcId="{A593FA0B-1060-47BA-8C14-00B8DA3EF413}" destId="{10BF5EB1-C092-4C9F-9651-1F3E7398FCCB}" srcOrd="3" destOrd="0" presId="urn:microsoft.com/office/officeart/2009/3/layout/CircleRelationship"/>
    <dgm:cxn modelId="{0B62E59A-C816-40BF-9F41-1AE2A32A76DF}" type="presParOf" srcId="{A593FA0B-1060-47BA-8C14-00B8DA3EF413}" destId="{5E96B76C-C7D5-4815-AB9D-2D4455BC78E3}" srcOrd="4" destOrd="0" presId="urn:microsoft.com/office/officeart/2009/3/layout/CircleRelationship"/>
    <dgm:cxn modelId="{38542449-D4E3-4511-B7D9-011F9B4BA9A3}" type="presParOf" srcId="{A593FA0B-1060-47BA-8C14-00B8DA3EF413}" destId="{5C6D24CE-2638-402C-A716-6ACBDAE38F8C}" srcOrd="5" destOrd="0" presId="urn:microsoft.com/office/officeart/2009/3/layout/CircleRelationship"/>
    <dgm:cxn modelId="{FB15190D-BD91-4FB4-B844-041A9C962F91}" type="presParOf" srcId="{A593FA0B-1060-47BA-8C14-00B8DA3EF413}" destId="{BA362FF9-9901-43C2-B232-8BC4C3577741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EC3C9B-7FD6-44C4-87CB-E3DAB861A5F6}" type="doc">
      <dgm:prSet loTypeId="urn:microsoft.com/office/officeart/2009/3/layout/CircleRelationship" loCatId="relationship" qsTypeId="urn:microsoft.com/office/officeart/2005/8/quickstyle/3d4" qsCatId="3D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04D88475-1C1D-4548-9DB5-040F05DACDCF}">
      <dgm:prSet custT="1"/>
      <dgm:spPr/>
      <dgm:t>
        <a:bodyPr/>
        <a:lstStyle/>
        <a:p>
          <a:pPr rtl="0"/>
          <a:r>
            <a:rPr lang="ru-RU" sz="1400" b="1" smtClean="0"/>
            <a:t>В 1876 году во время русско‑турецкой войны Османская империя отказалась использовать эмблему Красного Креста, заменив ее красным полумесяцем. В качестве официальной эмблемы Красный Полумесяц был признан Женевскими конвенциями в 1929 году.</a:t>
          </a:r>
          <a:endParaRPr lang="ru-RU" sz="1400" b="1" dirty="0"/>
        </a:p>
      </dgm:t>
    </dgm:pt>
    <dgm:pt modelId="{6241793C-70E7-4388-8F17-6DB9A789AB56}" type="parTrans" cxnId="{27F5BAF7-7542-40C1-BED6-2152065D53EE}">
      <dgm:prSet/>
      <dgm:spPr/>
      <dgm:t>
        <a:bodyPr/>
        <a:lstStyle/>
        <a:p>
          <a:endParaRPr lang="ru-RU"/>
        </a:p>
      </dgm:t>
    </dgm:pt>
    <dgm:pt modelId="{60320AFC-139F-4ECC-8D4E-1C11E931870A}" type="sibTrans" cxnId="{27F5BAF7-7542-40C1-BED6-2152065D53EE}">
      <dgm:prSet/>
      <dgm:spPr/>
      <dgm:t>
        <a:bodyPr/>
        <a:lstStyle/>
        <a:p>
          <a:endParaRPr lang="ru-RU"/>
        </a:p>
      </dgm:t>
    </dgm:pt>
    <dgm:pt modelId="{828DC36F-C2DC-4B73-8F87-731BA26F8665}" type="pres">
      <dgm:prSet presAssocID="{9BEC3C9B-7FD6-44C4-87CB-E3DAB861A5F6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FCDAFDA9-B5A5-42A5-870E-A0A319EDE793}" type="pres">
      <dgm:prSet presAssocID="{04D88475-1C1D-4548-9DB5-040F05DACDC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DA53331E-8A40-4891-A637-434CAC2047C1}" type="pres">
      <dgm:prSet presAssocID="{04D88475-1C1D-4548-9DB5-040F05DACDCF}" presName="Accent1" presStyleLbl="node1" presStyleIdx="0" presStyleCnt="6"/>
      <dgm:spPr/>
    </dgm:pt>
    <dgm:pt modelId="{3898AA4E-173A-4874-936D-95DF9106A0FA}" type="pres">
      <dgm:prSet presAssocID="{04D88475-1C1D-4548-9DB5-040F05DACDCF}" presName="Accent2" presStyleLbl="node1" presStyleIdx="1" presStyleCnt="6"/>
      <dgm:spPr/>
    </dgm:pt>
    <dgm:pt modelId="{852E6519-8CA6-479F-BDAF-85A3B7D3F6AB}" type="pres">
      <dgm:prSet presAssocID="{04D88475-1C1D-4548-9DB5-040F05DACDCF}" presName="Accent3" presStyleLbl="node1" presStyleIdx="2" presStyleCnt="6"/>
      <dgm:spPr/>
    </dgm:pt>
    <dgm:pt modelId="{C3DAB6C4-4923-45DF-988B-C49F1D86E86E}" type="pres">
      <dgm:prSet presAssocID="{04D88475-1C1D-4548-9DB5-040F05DACDCF}" presName="Accent4" presStyleLbl="node1" presStyleIdx="3" presStyleCnt="6"/>
      <dgm:spPr/>
    </dgm:pt>
    <dgm:pt modelId="{3BFC41E8-553E-45FE-9785-CA60BAF8B139}" type="pres">
      <dgm:prSet presAssocID="{04D88475-1C1D-4548-9DB5-040F05DACDCF}" presName="Accent5" presStyleLbl="node1" presStyleIdx="4" presStyleCnt="6" custLinFactX="-94246" custLinFactY="-75154" custLinFactNeighborX="-100000" custLinFactNeighborY="-100000"/>
      <dgm:spPr/>
    </dgm:pt>
    <dgm:pt modelId="{95061C6F-8208-46C6-82B2-1689D595D65C}" type="pres">
      <dgm:prSet presAssocID="{04D88475-1C1D-4548-9DB5-040F05DACDCF}" presName="Accent6" presStyleLbl="node1" presStyleIdx="5" presStyleCnt="6"/>
      <dgm:spPr/>
    </dgm:pt>
  </dgm:ptLst>
  <dgm:cxnLst>
    <dgm:cxn modelId="{27F5BAF7-7542-40C1-BED6-2152065D53EE}" srcId="{9BEC3C9B-7FD6-44C4-87CB-E3DAB861A5F6}" destId="{04D88475-1C1D-4548-9DB5-040F05DACDCF}" srcOrd="0" destOrd="0" parTransId="{6241793C-70E7-4388-8F17-6DB9A789AB56}" sibTransId="{60320AFC-139F-4ECC-8D4E-1C11E931870A}"/>
    <dgm:cxn modelId="{C4D68E14-6F41-4BAD-ACC8-A70A4E0B3293}" type="presOf" srcId="{9BEC3C9B-7FD6-44C4-87CB-E3DAB861A5F6}" destId="{828DC36F-C2DC-4B73-8F87-731BA26F8665}" srcOrd="0" destOrd="0" presId="urn:microsoft.com/office/officeart/2009/3/layout/CircleRelationship"/>
    <dgm:cxn modelId="{476B79BF-89BE-4ADA-9322-73A4BB7AAD5E}" type="presOf" srcId="{04D88475-1C1D-4548-9DB5-040F05DACDCF}" destId="{FCDAFDA9-B5A5-42A5-870E-A0A319EDE793}" srcOrd="0" destOrd="0" presId="urn:microsoft.com/office/officeart/2009/3/layout/CircleRelationship"/>
    <dgm:cxn modelId="{3E568BB4-762E-41CF-BCFA-0F72442CC5FE}" type="presParOf" srcId="{828DC36F-C2DC-4B73-8F87-731BA26F8665}" destId="{FCDAFDA9-B5A5-42A5-870E-A0A319EDE793}" srcOrd="0" destOrd="0" presId="urn:microsoft.com/office/officeart/2009/3/layout/CircleRelationship"/>
    <dgm:cxn modelId="{185AB987-8EBB-4714-8BDA-576E27E1E607}" type="presParOf" srcId="{828DC36F-C2DC-4B73-8F87-731BA26F8665}" destId="{DA53331E-8A40-4891-A637-434CAC2047C1}" srcOrd="1" destOrd="0" presId="urn:microsoft.com/office/officeart/2009/3/layout/CircleRelationship"/>
    <dgm:cxn modelId="{0D53350E-F3F3-41EC-9283-E7A3B58D3505}" type="presParOf" srcId="{828DC36F-C2DC-4B73-8F87-731BA26F8665}" destId="{3898AA4E-173A-4874-936D-95DF9106A0FA}" srcOrd="2" destOrd="0" presId="urn:microsoft.com/office/officeart/2009/3/layout/CircleRelationship"/>
    <dgm:cxn modelId="{A5AB0ED0-6215-418E-AAAE-926F66AA08CB}" type="presParOf" srcId="{828DC36F-C2DC-4B73-8F87-731BA26F8665}" destId="{852E6519-8CA6-479F-BDAF-85A3B7D3F6AB}" srcOrd="3" destOrd="0" presId="urn:microsoft.com/office/officeart/2009/3/layout/CircleRelationship"/>
    <dgm:cxn modelId="{6E0BD91A-915B-45E5-9854-0936D5D75C8C}" type="presParOf" srcId="{828DC36F-C2DC-4B73-8F87-731BA26F8665}" destId="{C3DAB6C4-4923-45DF-988B-C49F1D86E86E}" srcOrd="4" destOrd="0" presId="urn:microsoft.com/office/officeart/2009/3/layout/CircleRelationship"/>
    <dgm:cxn modelId="{8424DD98-0B30-4318-AF1E-1F338BD54BD3}" type="presParOf" srcId="{828DC36F-C2DC-4B73-8F87-731BA26F8665}" destId="{3BFC41E8-553E-45FE-9785-CA60BAF8B139}" srcOrd="5" destOrd="0" presId="urn:microsoft.com/office/officeart/2009/3/layout/CircleRelationship"/>
    <dgm:cxn modelId="{B23E8AF8-A9FA-4FDC-8457-F8A5B4B944D3}" type="presParOf" srcId="{828DC36F-C2DC-4B73-8F87-731BA26F8665}" destId="{95061C6F-8208-46C6-82B2-1689D595D65C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FA60414-CA8F-4F5A-B91B-0BE24123BF2B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F01C79-C69D-4B79-948E-DCD79F320CEF}">
      <dgm:prSet custT="1"/>
      <dgm:spPr/>
      <dgm:t>
        <a:bodyPr/>
        <a:lstStyle/>
        <a:p>
          <a:pPr algn="ctr" rtl="0"/>
          <a:endParaRPr lang="ru-RU" sz="2000" b="1" dirty="0" smtClean="0">
            <a:solidFill>
              <a:srgbClr val="FFFF00"/>
            </a:solidFill>
          </a:endParaRPr>
        </a:p>
        <a:p>
          <a:pPr algn="l" rtl="0"/>
          <a:r>
            <a:rPr lang="ru-RU" sz="2800" b="1" dirty="0" smtClean="0">
              <a:solidFill>
                <a:srgbClr val="FFFF00"/>
              </a:solidFill>
            </a:rPr>
            <a:t>В деятельность МККК входят следующие задачи:</a:t>
          </a:r>
          <a:r>
            <a:rPr lang="ru-RU" sz="2800" b="1" dirty="0" smtClean="0"/>
            <a:t/>
          </a:r>
          <a:br>
            <a:rPr lang="ru-RU" sz="2800" b="1" dirty="0" smtClean="0"/>
          </a:br>
          <a:endParaRPr lang="ru-RU" sz="2800" b="1" dirty="0"/>
        </a:p>
      </dgm:t>
    </dgm:pt>
    <dgm:pt modelId="{D4DB7E58-903B-4F4F-92C4-1BD442C2E828}" type="parTrans" cxnId="{7D025A1F-427E-4A20-862E-6063866CB2C0}">
      <dgm:prSet/>
      <dgm:spPr/>
      <dgm:t>
        <a:bodyPr/>
        <a:lstStyle/>
        <a:p>
          <a:endParaRPr lang="ru-RU"/>
        </a:p>
      </dgm:t>
    </dgm:pt>
    <dgm:pt modelId="{07E8E408-F6BB-45A8-A706-FD087E82E889}" type="sibTrans" cxnId="{7D025A1F-427E-4A20-862E-6063866CB2C0}">
      <dgm:prSet/>
      <dgm:spPr/>
      <dgm:t>
        <a:bodyPr/>
        <a:lstStyle/>
        <a:p>
          <a:endParaRPr lang="ru-RU"/>
        </a:p>
      </dgm:t>
    </dgm:pt>
    <dgm:pt modelId="{832D3886-9ED3-4070-BE46-66BCE709A8DF}" type="pres">
      <dgm:prSet presAssocID="{2FA60414-CA8F-4F5A-B91B-0BE24123BF2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54783AE-BABD-4C03-B35E-3CBE64DFFD40}" type="pres">
      <dgm:prSet presAssocID="{2FA60414-CA8F-4F5A-B91B-0BE24123BF2B}" presName="Name1" presStyleCnt="0"/>
      <dgm:spPr/>
    </dgm:pt>
    <dgm:pt modelId="{E9BEA258-7DDA-4B37-B5C4-74C3F8B8A94D}" type="pres">
      <dgm:prSet presAssocID="{2FA60414-CA8F-4F5A-B91B-0BE24123BF2B}" presName="cycle" presStyleCnt="0"/>
      <dgm:spPr/>
    </dgm:pt>
    <dgm:pt modelId="{A2C8FA40-56B9-4B67-8E3D-92CF79624A13}" type="pres">
      <dgm:prSet presAssocID="{2FA60414-CA8F-4F5A-B91B-0BE24123BF2B}" presName="srcNode" presStyleLbl="node1" presStyleIdx="0" presStyleCnt="1"/>
      <dgm:spPr/>
    </dgm:pt>
    <dgm:pt modelId="{438AE827-4908-43CF-BAAA-07BFC01AC892}" type="pres">
      <dgm:prSet presAssocID="{2FA60414-CA8F-4F5A-B91B-0BE24123BF2B}" presName="conn" presStyleLbl="parChTrans1D2" presStyleIdx="0" presStyleCnt="1"/>
      <dgm:spPr/>
      <dgm:t>
        <a:bodyPr/>
        <a:lstStyle/>
        <a:p>
          <a:endParaRPr lang="ru-RU"/>
        </a:p>
      </dgm:t>
    </dgm:pt>
    <dgm:pt modelId="{C16B97A3-CDEC-4394-905A-0031DA0169C8}" type="pres">
      <dgm:prSet presAssocID="{2FA60414-CA8F-4F5A-B91B-0BE24123BF2B}" presName="extraNode" presStyleLbl="node1" presStyleIdx="0" presStyleCnt="1"/>
      <dgm:spPr/>
    </dgm:pt>
    <dgm:pt modelId="{93921D9C-7BBF-41E7-8C0A-A5B86AB8B7E8}" type="pres">
      <dgm:prSet presAssocID="{2FA60414-CA8F-4F5A-B91B-0BE24123BF2B}" presName="dstNode" presStyleLbl="node1" presStyleIdx="0" presStyleCnt="1"/>
      <dgm:spPr/>
    </dgm:pt>
    <dgm:pt modelId="{0993BB9F-708F-4E96-B0D6-844EE3B2C3E9}" type="pres">
      <dgm:prSet presAssocID="{A8F01C79-C69D-4B79-948E-DCD79F320CEF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B232E-E6ED-44DB-8B8C-191AE66CEB8D}" type="pres">
      <dgm:prSet presAssocID="{A8F01C79-C69D-4B79-948E-DCD79F320CEF}" presName="accent_1" presStyleCnt="0"/>
      <dgm:spPr/>
    </dgm:pt>
    <dgm:pt modelId="{D8859DA3-01EC-47BA-9BDB-DEC80064FB7E}" type="pres">
      <dgm:prSet presAssocID="{A8F01C79-C69D-4B79-948E-DCD79F320CEF}" presName="accentRepeatNode" presStyleLbl="solidFgAcc1" presStyleIdx="0" presStyleCnt="1"/>
      <dgm:spPr/>
    </dgm:pt>
  </dgm:ptLst>
  <dgm:cxnLst>
    <dgm:cxn modelId="{61D81C15-2941-4005-9DEA-A9EBDD8B3119}" type="presOf" srcId="{A8F01C79-C69D-4B79-948E-DCD79F320CEF}" destId="{0993BB9F-708F-4E96-B0D6-844EE3B2C3E9}" srcOrd="0" destOrd="0" presId="urn:microsoft.com/office/officeart/2008/layout/VerticalCurvedList"/>
    <dgm:cxn modelId="{7D025A1F-427E-4A20-862E-6063866CB2C0}" srcId="{2FA60414-CA8F-4F5A-B91B-0BE24123BF2B}" destId="{A8F01C79-C69D-4B79-948E-DCD79F320CEF}" srcOrd="0" destOrd="0" parTransId="{D4DB7E58-903B-4F4F-92C4-1BD442C2E828}" sibTransId="{07E8E408-F6BB-45A8-A706-FD087E82E889}"/>
    <dgm:cxn modelId="{F4520771-FEA4-4A10-B23D-1AF42ED2B9BA}" type="presOf" srcId="{2FA60414-CA8F-4F5A-B91B-0BE24123BF2B}" destId="{832D3886-9ED3-4070-BE46-66BCE709A8DF}" srcOrd="0" destOrd="0" presId="urn:microsoft.com/office/officeart/2008/layout/VerticalCurvedList"/>
    <dgm:cxn modelId="{8ED6136E-C020-4B34-9C09-7A149A2B7322}" type="presOf" srcId="{07E8E408-F6BB-45A8-A706-FD087E82E889}" destId="{438AE827-4908-43CF-BAAA-07BFC01AC892}" srcOrd="0" destOrd="0" presId="urn:microsoft.com/office/officeart/2008/layout/VerticalCurvedList"/>
    <dgm:cxn modelId="{6A1DD34B-6711-4BDF-8665-B2148D4758DC}" type="presParOf" srcId="{832D3886-9ED3-4070-BE46-66BCE709A8DF}" destId="{B54783AE-BABD-4C03-B35E-3CBE64DFFD40}" srcOrd="0" destOrd="0" presId="urn:microsoft.com/office/officeart/2008/layout/VerticalCurvedList"/>
    <dgm:cxn modelId="{C917B7A0-E233-43C8-B8FF-3BF054F195D4}" type="presParOf" srcId="{B54783AE-BABD-4C03-B35E-3CBE64DFFD40}" destId="{E9BEA258-7DDA-4B37-B5C4-74C3F8B8A94D}" srcOrd="0" destOrd="0" presId="urn:microsoft.com/office/officeart/2008/layout/VerticalCurvedList"/>
    <dgm:cxn modelId="{298DC2E3-64DF-47F0-B6D5-16A6B35498D4}" type="presParOf" srcId="{E9BEA258-7DDA-4B37-B5C4-74C3F8B8A94D}" destId="{A2C8FA40-56B9-4B67-8E3D-92CF79624A13}" srcOrd="0" destOrd="0" presId="urn:microsoft.com/office/officeart/2008/layout/VerticalCurvedList"/>
    <dgm:cxn modelId="{6200A55F-616C-4D19-A9E5-CF99A328E2BD}" type="presParOf" srcId="{E9BEA258-7DDA-4B37-B5C4-74C3F8B8A94D}" destId="{438AE827-4908-43CF-BAAA-07BFC01AC892}" srcOrd="1" destOrd="0" presId="urn:microsoft.com/office/officeart/2008/layout/VerticalCurvedList"/>
    <dgm:cxn modelId="{4F9ACA31-ECC2-4D27-A71A-E2EF8B80EA39}" type="presParOf" srcId="{E9BEA258-7DDA-4B37-B5C4-74C3F8B8A94D}" destId="{C16B97A3-CDEC-4394-905A-0031DA0169C8}" srcOrd="2" destOrd="0" presId="urn:microsoft.com/office/officeart/2008/layout/VerticalCurvedList"/>
    <dgm:cxn modelId="{BDCC0544-7331-4004-B20A-ED4D7AC38998}" type="presParOf" srcId="{E9BEA258-7DDA-4B37-B5C4-74C3F8B8A94D}" destId="{93921D9C-7BBF-41E7-8C0A-A5B86AB8B7E8}" srcOrd="3" destOrd="0" presId="urn:microsoft.com/office/officeart/2008/layout/VerticalCurvedList"/>
    <dgm:cxn modelId="{0E0BF004-CF7C-4A24-A45A-DEA49B00FF75}" type="presParOf" srcId="{B54783AE-BABD-4C03-B35E-3CBE64DFFD40}" destId="{0993BB9F-708F-4E96-B0D6-844EE3B2C3E9}" srcOrd="1" destOrd="0" presId="urn:microsoft.com/office/officeart/2008/layout/VerticalCurvedList"/>
    <dgm:cxn modelId="{66B1C818-80CD-4793-9E30-A4E1470E9CBF}" type="presParOf" srcId="{B54783AE-BABD-4C03-B35E-3CBE64DFFD40}" destId="{AB8B232E-E6ED-44DB-8B8C-191AE66CEB8D}" srcOrd="2" destOrd="0" presId="urn:microsoft.com/office/officeart/2008/layout/VerticalCurvedList"/>
    <dgm:cxn modelId="{59FAD61D-4CA4-476A-B4F0-C0B1C5AA6C86}" type="presParOf" srcId="{AB8B232E-E6ED-44DB-8B8C-191AE66CEB8D}" destId="{D8859DA3-01EC-47BA-9BDB-DEC80064FB7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CE8BB-FE53-40DF-92FE-D040831BBC8B}">
      <dsp:nvSpPr>
        <dsp:cNvPr id="0" name=""/>
        <dsp:cNvSpPr/>
      </dsp:nvSpPr>
      <dsp:spPr>
        <a:xfrm>
          <a:off x="0" y="0"/>
          <a:ext cx="2448392" cy="3118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FFFF00"/>
              </a:solidFill>
            </a:rPr>
            <a:t>Подготовила </a:t>
          </a:r>
          <a:endParaRPr lang="ru-RU" sz="1300" b="1" kern="1200" dirty="0">
            <a:solidFill>
              <a:srgbClr val="FFFF00"/>
            </a:solidFill>
          </a:endParaRPr>
        </a:p>
      </dsp:txBody>
      <dsp:txXfrm>
        <a:off x="15221" y="15221"/>
        <a:ext cx="2417950" cy="281363"/>
      </dsp:txXfrm>
    </dsp:sp>
    <dsp:sp modelId="{47F9E7EB-6673-440D-9BDD-F49879B4DD1D}">
      <dsp:nvSpPr>
        <dsp:cNvPr id="0" name=""/>
        <dsp:cNvSpPr/>
      </dsp:nvSpPr>
      <dsp:spPr>
        <a:xfrm>
          <a:off x="0" y="383906"/>
          <a:ext cx="2448392" cy="3118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FFFF00"/>
              </a:solidFill>
            </a:rPr>
            <a:t>студентка 2 МО-Б</a:t>
          </a:r>
          <a:endParaRPr lang="ru-RU" sz="1300" b="1" kern="1200" dirty="0">
            <a:solidFill>
              <a:srgbClr val="FFFF00"/>
            </a:solidFill>
          </a:endParaRPr>
        </a:p>
      </dsp:txBody>
      <dsp:txXfrm>
        <a:off x="15221" y="399127"/>
        <a:ext cx="2417950" cy="281363"/>
      </dsp:txXfrm>
    </dsp:sp>
    <dsp:sp modelId="{E3508564-8A3A-478F-A64C-DBB5CC055D0A}">
      <dsp:nvSpPr>
        <dsp:cNvPr id="0" name=""/>
        <dsp:cNvSpPr/>
      </dsp:nvSpPr>
      <dsp:spPr>
        <a:xfrm>
          <a:off x="0" y="733151"/>
          <a:ext cx="2448392" cy="3118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 smtClean="0">
              <a:solidFill>
                <a:srgbClr val="FFFF00"/>
              </a:solidFill>
            </a:rPr>
            <a:t>Шоева</a:t>
          </a:r>
          <a:r>
            <a:rPr lang="ru-RU" sz="1300" b="1" kern="1200" dirty="0" smtClean="0">
              <a:solidFill>
                <a:srgbClr val="FFFF00"/>
              </a:solidFill>
            </a:rPr>
            <a:t> Аниса</a:t>
          </a:r>
          <a:endParaRPr lang="ru-RU" sz="1300" b="1" kern="1200" dirty="0">
            <a:solidFill>
              <a:srgbClr val="FFFF00"/>
            </a:solidFill>
          </a:endParaRPr>
        </a:p>
      </dsp:txBody>
      <dsp:txXfrm>
        <a:off x="15221" y="748372"/>
        <a:ext cx="2417950" cy="28136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08481-03FA-4A18-BB77-E6604DCA452D}">
      <dsp:nvSpPr>
        <dsp:cNvPr id="0" name=""/>
        <dsp:cNvSpPr/>
      </dsp:nvSpPr>
      <dsp:spPr>
        <a:xfrm>
          <a:off x="-2459173" y="-414354"/>
          <a:ext cx="3206350" cy="3206350"/>
        </a:xfrm>
        <a:prstGeom prst="blockArc">
          <a:avLst>
            <a:gd name="adj1" fmla="val 18900000"/>
            <a:gd name="adj2" fmla="val 2700000"/>
            <a:gd name="adj3" fmla="val 674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6535CA-DC67-46D5-B83A-B4F862B50CA3}">
      <dsp:nvSpPr>
        <dsp:cNvPr id="0" name=""/>
        <dsp:cNvSpPr/>
      </dsp:nvSpPr>
      <dsp:spPr>
        <a:xfrm>
          <a:off x="730589" y="604349"/>
          <a:ext cx="11461410" cy="11689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627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00"/>
              </a:solidFill>
            </a:rPr>
            <a:t>Деятельность всех организаций Красного Креста базируется на 7 основополагающих принципах:</a:t>
          </a:r>
          <a:endParaRPr lang="ru-RU" sz="3200" kern="1200" dirty="0">
            <a:solidFill>
              <a:srgbClr val="FFFF00"/>
            </a:solidFill>
          </a:endParaRPr>
        </a:p>
      </dsp:txBody>
      <dsp:txXfrm>
        <a:off x="730589" y="604349"/>
        <a:ext cx="11461410" cy="1168942"/>
      </dsp:txXfrm>
    </dsp:sp>
    <dsp:sp modelId="{E94298B7-AD4F-43A4-B24F-DEA20C2CD1D7}">
      <dsp:nvSpPr>
        <dsp:cNvPr id="0" name=""/>
        <dsp:cNvSpPr/>
      </dsp:nvSpPr>
      <dsp:spPr>
        <a:xfrm>
          <a:off x="0" y="458231"/>
          <a:ext cx="1461178" cy="14611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35FDA-D63C-4395-866C-5C4C10AEE85A}">
      <dsp:nvSpPr>
        <dsp:cNvPr id="0" name=""/>
        <dsp:cNvSpPr/>
      </dsp:nvSpPr>
      <dsp:spPr>
        <a:xfrm>
          <a:off x="-916134" y="-157520"/>
          <a:ext cx="1199460" cy="1199460"/>
        </a:xfrm>
        <a:prstGeom prst="blockArc">
          <a:avLst>
            <a:gd name="adj1" fmla="val 18900000"/>
            <a:gd name="adj2" fmla="val 2700000"/>
            <a:gd name="adj3" fmla="val 1801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A5AFA9-6859-4EA5-9964-C9F04B7C16C5}">
      <dsp:nvSpPr>
        <dsp:cNvPr id="0" name=""/>
        <dsp:cNvSpPr/>
      </dsp:nvSpPr>
      <dsp:spPr>
        <a:xfrm>
          <a:off x="274643" y="222494"/>
          <a:ext cx="11917356" cy="439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1004" tIns="50800" rIns="50800" bIns="508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FF00"/>
              </a:solidFill>
            </a:rPr>
            <a:t>Международный Комитет Красного </a:t>
          </a:r>
          <a:r>
            <a:rPr lang="ru-RU" sz="2000" b="1" kern="1200" dirty="0" err="1" smtClean="0">
              <a:solidFill>
                <a:srgbClr val="FFFF00"/>
              </a:solidFill>
            </a:rPr>
            <a:t>Креста.Наводнение</a:t>
          </a:r>
          <a:r>
            <a:rPr lang="ru-RU" sz="2000" b="1" kern="1200" dirty="0" smtClean="0">
              <a:solidFill>
                <a:srgbClr val="FFFF00"/>
              </a:solidFill>
            </a:rPr>
            <a:t> в Индии (Июнь 2013):</a:t>
          </a:r>
          <a:endParaRPr lang="ru-RU" sz="2000" b="1" kern="1200" dirty="0">
            <a:solidFill>
              <a:srgbClr val="FFFF00"/>
            </a:solidFill>
          </a:endParaRPr>
        </a:p>
      </dsp:txBody>
      <dsp:txXfrm>
        <a:off x="274643" y="222494"/>
        <a:ext cx="11917356" cy="439430"/>
      </dsp:txXfrm>
    </dsp:sp>
    <dsp:sp modelId="{02AC806E-7FBC-4E77-8F52-BD413C339981}">
      <dsp:nvSpPr>
        <dsp:cNvPr id="0" name=""/>
        <dsp:cNvSpPr/>
      </dsp:nvSpPr>
      <dsp:spPr>
        <a:xfrm>
          <a:off x="0" y="167566"/>
          <a:ext cx="549287" cy="5492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E2822A-997B-4D71-B27D-91F0E6CBB7A0}">
      <dsp:nvSpPr>
        <dsp:cNvPr id="0" name=""/>
        <dsp:cNvSpPr/>
      </dsp:nvSpPr>
      <dsp:spPr>
        <a:xfrm>
          <a:off x="304196" y="0"/>
          <a:ext cx="3447555" cy="1377355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73E85-DEAB-49AC-8251-D255D9465968}">
      <dsp:nvSpPr>
        <dsp:cNvPr id="0" name=""/>
        <dsp:cNvSpPr/>
      </dsp:nvSpPr>
      <dsp:spPr>
        <a:xfrm>
          <a:off x="44361" y="413206"/>
          <a:ext cx="3967224" cy="55094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Джатиндер</a:t>
          </a:r>
          <a:r>
            <a:rPr lang="ru-RU" sz="1700" kern="1200" dirty="0" smtClean="0"/>
            <a:t> Сингх, помощник комиссара</a:t>
          </a:r>
          <a:endParaRPr lang="ru-RU" sz="1700" kern="1200" dirty="0"/>
        </a:p>
      </dsp:txBody>
      <dsp:txXfrm>
        <a:off x="71256" y="440101"/>
        <a:ext cx="3913434" cy="49715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6B086-47C2-471A-9232-AC3B8D1DF26C}">
      <dsp:nvSpPr>
        <dsp:cNvPr id="0" name=""/>
        <dsp:cNvSpPr/>
      </dsp:nvSpPr>
      <dsp:spPr>
        <a:xfrm>
          <a:off x="-1278679" y="-217965"/>
          <a:ext cx="1671775" cy="1671775"/>
        </a:xfrm>
        <a:prstGeom prst="blockArc">
          <a:avLst>
            <a:gd name="adj1" fmla="val 18900000"/>
            <a:gd name="adj2" fmla="val 2700000"/>
            <a:gd name="adj3" fmla="val 1292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6B42AB-02AB-492B-975C-4CE6F9FDD1B8}">
      <dsp:nvSpPr>
        <dsp:cNvPr id="0" name=""/>
        <dsp:cNvSpPr/>
      </dsp:nvSpPr>
      <dsp:spPr>
        <a:xfrm>
          <a:off x="382817" y="245897"/>
          <a:ext cx="11809182" cy="744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0476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rgbClr val="FFFF00"/>
              </a:solidFill>
            </a:rPr>
            <a:t>Международный Комитет Красного Креста. Наводнение в Македонии (7 августа 2016):</a:t>
          </a:r>
          <a:endParaRPr lang="ru-RU" sz="2300" b="1" kern="1200" dirty="0">
            <a:solidFill>
              <a:srgbClr val="FFFF00"/>
            </a:solidFill>
          </a:endParaRPr>
        </a:p>
      </dsp:txBody>
      <dsp:txXfrm>
        <a:off x="382817" y="245897"/>
        <a:ext cx="11809182" cy="744050"/>
      </dsp:txXfrm>
    </dsp:sp>
    <dsp:sp modelId="{757B4C32-48AE-4151-B13A-AD2F6AC3F413}">
      <dsp:nvSpPr>
        <dsp:cNvPr id="0" name=""/>
        <dsp:cNvSpPr/>
      </dsp:nvSpPr>
      <dsp:spPr>
        <a:xfrm>
          <a:off x="0" y="235104"/>
          <a:ext cx="765635" cy="7656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A446DD-6755-400C-B1D0-D2C637F99A1D}">
      <dsp:nvSpPr>
        <dsp:cNvPr id="0" name=""/>
        <dsp:cNvSpPr/>
      </dsp:nvSpPr>
      <dsp:spPr>
        <a:xfrm>
          <a:off x="-993424" y="-170411"/>
          <a:ext cx="1300193" cy="1300193"/>
        </a:xfrm>
        <a:prstGeom prst="blockArc">
          <a:avLst>
            <a:gd name="adj1" fmla="val 18900000"/>
            <a:gd name="adj2" fmla="val 2700000"/>
            <a:gd name="adj3" fmla="val 1661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FD00D-40B1-4580-8124-E7E7B28620F4}">
      <dsp:nvSpPr>
        <dsp:cNvPr id="0" name=""/>
        <dsp:cNvSpPr/>
      </dsp:nvSpPr>
      <dsp:spPr>
        <a:xfrm>
          <a:off x="297760" y="241476"/>
          <a:ext cx="11894239" cy="4764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0750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 smtClean="0">
              <a:solidFill>
                <a:schemeClr val="bg1"/>
              </a:solidFill>
            </a:rPr>
            <a:t>Международный комитет Красного Креста продолжит помогать Узбекистану в возвращении граждан из зон конфликтов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297760" y="241476"/>
        <a:ext cx="11894239" cy="476416"/>
      </dsp:txXfrm>
    </dsp:sp>
    <dsp:sp modelId="{BBB666A4-6D74-4250-96B2-7EA721306610}">
      <dsp:nvSpPr>
        <dsp:cNvPr id="0" name=""/>
        <dsp:cNvSpPr/>
      </dsp:nvSpPr>
      <dsp:spPr>
        <a:xfrm>
          <a:off x="0" y="181924"/>
          <a:ext cx="595520" cy="595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29701-47D7-4BE5-AAA6-3D8B9E897901}">
      <dsp:nvSpPr>
        <dsp:cNvPr id="0" name=""/>
        <dsp:cNvSpPr/>
      </dsp:nvSpPr>
      <dsp:spPr>
        <a:xfrm>
          <a:off x="0" y="6522"/>
          <a:ext cx="5848987" cy="755820"/>
        </a:xfrm>
        <a:prstGeom prst="roundRect">
          <a:avLst/>
        </a:prstGeom>
        <a:gradFill rotWithShape="1">
          <a:gsLst>
            <a:gs pos="0">
              <a:schemeClr val="accent2">
                <a:tint val="70000"/>
                <a:lumMod val="110000"/>
              </a:schemeClr>
            </a:gs>
            <a:gs pos="100000">
              <a:schemeClr val="accent2">
                <a:tint val="82000"/>
                <a:alpha val="74000"/>
              </a:schemeClr>
            </a:gs>
          </a:gsLst>
          <a:lin ang="5400000" scaled="0"/>
        </a:gradFill>
        <a:ln w="9525" cap="rnd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</a:rPr>
            <a:t>директор Международного комитета Красного Креста (МККК) по странам Евразии Патрик </a:t>
          </a:r>
          <a:r>
            <a:rPr lang="ru-RU" sz="1900" kern="1200" dirty="0" err="1" smtClean="0">
              <a:solidFill>
                <a:srgbClr val="002060"/>
              </a:solidFill>
            </a:rPr>
            <a:t>Виаль</a:t>
          </a:r>
          <a:endParaRPr lang="ru-RU" sz="1900" kern="1200" dirty="0">
            <a:solidFill>
              <a:srgbClr val="002060"/>
            </a:solidFill>
          </a:endParaRPr>
        </a:p>
      </dsp:txBody>
      <dsp:txXfrm>
        <a:off x="36896" y="43418"/>
        <a:ext cx="5775195" cy="682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C2545-C8DF-4920-9C85-7219D1F16C24}">
      <dsp:nvSpPr>
        <dsp:cNvPr id="0" name=""/>
        <dsp:cNvSpPr/>
      </dsp:nvSpPr>
      <dsp:spPr>
        <a:xfrm>
          <a:off x="-2325485" y="-392146"/>
          <a:ext cx="3032817" cy="3032817"/>
        </a:xfrm>
        <a:prstGeom prst="blockArc">
          <a:avLst>
            <a:gd name="adj1" fmla="val 18900000"/>
            <a:gd name="adj2" fmla="val 2700000"/>
            <a:gd name="adj3" fmla="val 712"/>
          </a:avLst>
        </a:prstGeom>
        <a:noFill/>
        <a:ln w="19050" cap="rnd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A7867-457C-419F-9D87-7BED749C4B4F}">
      <dsp:nvSpPr>
        <dsp:cNvPr id="0" name=""/>
        <dsp:cNvSpPr/>
      </dsp:nvSpPr>
      <dsp:spPr>
        <a:xfrm>
          <a:off x="691542" y="571028"/>
          <a:ext cx="11500456" cy="1106468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2383" tIns="109220" rIns="109220" bIns="109220" numCol="1" spcCol="1270" anchor="ctr" anchorCtr="0">
          <a:noAutofit/>
        </a:bodyPr>
        <a:lstStyle/>
        <a:p>
          <a:pPr lvl="0" algn="l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kern="1200" dirty="0" smtClean="0">
              <a:solidFill>
                <a:srgbClr val="FF0000"/>
              </a:solidFill>
            </a:rPr>
            <a:t>Международный Комитет Красного Креста</a:t>
          </a:r>
          <a:endParaRPr lang="ru-RU" sz="4300" kern="1200" dirty="0">
            <a:solidFill>
              <a:srgbClr val="FF0000"/>
            </a:solidFill>
          </a:endParaRPr>
        </a:p>
      </dsp:txBody>
      <dsp:txXfrm>
        <a:off x="691542" y="571028"/>
        <a:ext cx="11500456" cy="1106468"/>
      </dsp:txXfrm>
    </dsp:sp>
    <dsp:sp modelId="{45078A5A-7002-43EC-A88E-C40DCF3D423F}">
      <dsp:nvSpPr>
        <dsp:cNvPr id="0" name=""/>
        <dsp:cNvSpPr/>
      </dsp:nvSpPr>
      <dsp:spPr>
        <a:xfrm>
          <a:off x="0" y="432719"/>
          <a:ext cx="1383085" cy="13830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B40F6-22A2-40DD-BB78-2656D0593B0B}">
      <dsp:nvSpPr>
        <dsp:cNvPr id="0" name=""/>
        <dsp:cNvSpPr/>
      </dsp:nvSpPr>
      <dsp:spPr>
        <a:xfrm rot="21421994">
          <a:off x="2104119" y="278988"/>
          <a:ext cx="3325033" cy="2318795"/>
        </a:xfrm>
        <a:prstGeom prst="swooshArrow">
          <a:avLst>
            <a:gd name="adj1" fmla="val 16310"/>
            <a:gd name="adj2" fmla="val 313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A5EC02-7AB4-4E4A-B674-B3FB318B8DAA}">
      <dsp:nvSpPr>
        <dsp:cNvPr id="0" name=""/>
        <dsp:cNvSpPr/>
      </dsp:nvSpPr>
      <dsp:spPr>
        <a:xfrm rot="19994660">
          <a:off x="1815597" y="283178"/>
          <a:ext cx="3208305" cy="616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Содержание</a:t>
          </a:r>
          <a:r>
            <a:rPr lang="en-US" sz="28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ru-RU" sz="28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15597" y="283178"/>
        <a:ext cx="3208305" cy="6162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4BFFA-BDB2-42B6-AE9F-995C8D8C93F5}">
      <dsp:nvSpPr>
        <dsp:cNvPr id="0" name=""/>
        <dsp:cNvSpPr/>
      </dsp:nvSpPr>
      <dsp:spPr>
        <a:xfrm>
          <a:off x="-1506280" y="-255877"/>
          <a:ext cx="1968022" cy="1968022"/>
        </a:xfrm>
        <a:prstGeom prst="blockArc">
          <a:avLst>
            <a:gd name="adj1" fmla="val 18900000"/>
            <a:gd name="adj2" fmla="val 2700000"/>
            <a:gd name="adj3" fmla="val 1098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F5153A-9C81-461D-9A54-D889031F6A9D}">
      <dsp:nvSpPr>
        <dsp:cNvPr id="0" name=""/>
        <dsp:cNvSpPr/>
      </dsp:nvSpPr>
      <dsp:spPr>
        <a:xfrm>
          <a:off x="450374" y="367834"/>
          <a:ext cx="11694002" cy="7205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7956" tIns="93980" rIns="93980" bIns="9398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solidFill>
                <a:srgbClr val="FFFF00"/>
              </a:solidFill>
            </a:rPr>
            <a:t>  История создания</a:t>
          </a:r>
          <a:endParaRPr lang="ru-RU" sz="3700" b="1" kern="1200" dirty="0">
            <a:solidFill>
              <a:srgbClr val="FFFF00"/>
            </a:solidFill>
          </a:endParaRPr>
        </a:p>
      </dsp:txBody>
      <dsp:txXfrm>
        <a:off x="450374" y="367834"/>
        <a:ext cx="11694002" cy="720598"/>
      </dsp:txXfrm>
    </dsp:sp>
    <dsp:sp modelId="{53DAF0B9-76DC-4B12-BD95-4F1886C3936C}">
      <dsp:nvSpPr>
        <dsp:cNvPr id="0" name=""/>
        <dsp:cNvSpPr/>
      </dsp:nvSpPr>
      <dsp:spPr>
        <a:xfrm>
          <a:off x="0" y="277759"/>
          <a:ext cx="900748" cy="9007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91672-F9AF-419D-908F-3C43BED5170C}">
      <dsp:nvSpPr>
        <dsp:cNvPr id="0" name=""/>
        <dsp:cNvSpPr/>
      </dsp:nvSpPr>
      <dsp:spPr>
        <a:xfrm>
          <a:off x="324911" y="0"/>
          <a:ext cx="3682334" cy="176437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902A2-23D8-4BF4-8B60-74D8283E0460}">
      <dsp:nvSpPr>
        <dsp:cNvPr id="0" name=""/>
        <dsp:cNvSpPr/>
      </dsp:nvSpPr>
      <dsp:spPr>
        <a:xfrm>
          <a:off x="0" y="529311"/>
          <a:ext cx="4332158" cy="7057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/>
            <a:t> </a:t>
          </a:r>
          <a:r>
            <a:rPr lang="ru-RU" sz="2800" kern="1200" dirty="0" smtClean="0">
              <a:solidFill>
                <a:schemeClr val="bg1"/>
              </a:solidFill>
            </a:rPr>
            <a:t>Анри </a:t>
          </a:r>
          <a:r>
            <a:rPr lang="ru-RU" sz="2800" kern="1200" dirty="0" err="1" smtClean="0">
              <a:solidFill>
                <a:schemeClr val="bg1"/>
              </a:solidFill>
            </a:rPr>
            <a:t>Дюнан</a:t>
          </a:r>
          <a:r>
            <a:rPr lang="ru-RU" sz="2800" kern="1200" dirty="0" smtClean="0">
              <a:solidFill>
                <a:schemeClr val="bg1"/>
              </a:solidFill>
            </a:rPr>
            <a:t> </a:t>
          </a:r>
          <a:r>
            <a:rPr lang="ru-RU" sz="2800" b="0" i="0" kern="1200" dirty="0" smtClean="0"/>
            <a:t>(1828—1910)</a:t>
          </a:r>
          <a:endParaRPr lang="ru-RU" sz="2800" kern="1200" dirty="0"/>
        </a:p>
      </dsp:txBody>
      <dsp:txXfrm>
        <a:off x="34452" y="563763"/>
        <a:ext cx="4263254" cy="6368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E4B87-5237-4D35-8D6B-394C3DA9A9EB}">
      <dsp:nvSpPr>
        <dsp:cNvPr id="0" name=""/>
        <dsp:cNvSpPr/>
      </dsp:nvSpPr>
      <dsp:spPr>
        <a:xfrm>
          <a:off x="-1191576" y="-203448"/>
          <a:ext cx="1558344" cy="1558344"/>
        </a:xfrm>
        <a:prstGeom prst="blockArc">
          <a:avLst>
            <a:gd name="adj1" fmla="val 18900000"/>
            <a:gd name="adj2" fmla="val 2700000"/>
            <a:gd name="adj3" fmla="val 1386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CD49C-2821-43B5-8629-9B75FF62AAE7}">
      <dsp:nvSpPr>
        <dsp:cNvPr id="0" name=""/>
        <dsp:cNvSpPr/>
      </dsp:nvSpPr>
      <dsp:spPr>
        <a:xfrm>
          <a:off x="356888" y="290213"/>
          <a:ext cx="11835110" cy="5710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6981" tIns="81280" rIns="81280" bIns="8128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FF00"/>
              </a:solidFill>
            </a:rPr>
            <a:t>Эмблемы</a:t>
          </a:r>
          <a:endParaRPr lang="ru-RU" sz="3200" b="1" kern="1200" dirty="0">
            <a:solidFill>
              <a:srgbClr val="FFFF00"/>
            </a:solidFill>
          </a:endParaRPr>
        </a:p>
      </dsp:txBody>
      <dsp:txXfrm>
        <a:off x="356888" y="290213"/>
        <a:ext cx="11835110" cy="571020"/>
      </dsp:txXfrm>
    </dsp:sp>
    <dsp:sp modelId="{2DC10FA2-6C35-4E41-876B-350D33B5C667}">
      <dsp:nvSpPr>
        <dsp:cNvPr id="0" name=""/>
        <dsp:cNvSpPr/>
      </dsp:nvSpPr>
      <dsp:spPr>
        <a:xfrm>
          <a:off x="0" y="218835"/>
          <a:ext cx="713776" cy="713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43A26-9A8C-4FB5-8327-88C9EA912EBC}">
      <dsp:nvSpPr>
        <dsp:cNvPr id="0" name=""/>
        <dsp:cNvSpPr/>
      </dsp:nvSpPr>
      <dsp:spPr>
        <a:xfrm>
          <a:off x="0" y="289545"/>
          <a:ext cx="3979356" cy="39796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FFFF00"/>
              </a:solidFill>
            </a:rPr>
            <a:t>В октябре 1863 г. на международной конференции в Женеве в качестве эмблемы был избран Красный Крест на белом фоне </a:t>
          </a:r>
          <a:r>
            <a:rPr lang="ru-RU" sz="1700" b="1" u="sng" kern="1200" dirty="0" smtClean="0">
              <a:solidFill>
                <a:srgbClr val="FFFF00"/>
              </a:solidFill>
            </a:rPr>
            <a:t>(негативная копия швейцарского флага). </a:t>
          </a:r>
          <a:r>
            <a:rPr lang="ru-RU" sz="1700" b="1" kern="1200" dirty="0" smtClean="0">
              <a:solidFill>
                <a:srgbClr val="FFFF00"/>
              </a:solidFill>
            </a:rPr>
            <a:t>Официально эмблема была утверждена Женевской конвенцией 1864 г.</a:t>
          </a:r>
          <a:endParaRPr lang="ru-RU" sz="1700" b="1" kern="1200" dirty="0">
            <a:solidFill>
              <a:srgbClr val="FFFF00"/>
            </a:solidFill>
          </a:endParaRPr>
        </a:p>
      </dsp:txBody>
      <dsp:txXfrm>
        <a:off x="582763" y="872354"/>
        <a:ext cx="2813830" cy="2814054"/>
      </dsp:txXfrm>
    </dsp:sp>
    <dsp:sp modelId="{C3E1BDA6-0501-4976-BEB5-DB69B16C860A}">
      <dsp:nvSpPr>
        <dsp:cNvPr id="0" name=""/>
        <dsp:cNvSpPr/>
      </dsp:nvSpPr>
      <dsp:spPr>
        <a:xfrm>
          <a:off x="2270793" y="108228"/>
          <a:ext cx="442859" cy="4425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9D6322-DF06-4BD2-9731-EEB21FB627C3}">
      <dsp:nvSpPr>
        <dsp:cNvPr id="0" name=""/>
        <dsp:cNvSpPr/>
      </dsp:nvSpPr>
      <dsp:spPr>
        <a:xfrm>
          <a:off x="1222875" y="3973531"/>
          <a:ext cx="320754" cy="320791"/>
        </a:xfrm>
        <a:prstGeom prst="ellipse">
          <a:avLst/>
        </a:prstGeom>
        <a:solidFill>
          <a:schemeClr val="accent4">
            <a:hueOff val="-542820"/>
            <a:satOff val="5462"/>
            <a:lumOff val="31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F5EB1-C092-4C9F-9651-1F3E7398FCCB}">
      <dsp:nvSpPr>
        <dsp:cNvPr id="0" name=""/>
        <dsp:cNvSpPr/>
      </dsp:nvSpPr>
      <dsp:spPr>
        <a:xfrm>
          <a:off x="4235412" y="1904660"/>
          <a:ext cx="320754" cy="320791"/>
        </a:xfrm>
        <a:prstGeom prst="ellipse">
          <a:avLst/>
        </a:prstGeom>
        <a:solidFill>
          <a:schemeClr val="accent4">
            <a:hueOff val="-1085640"/>
            <a:satOff val="10925"/>
            <a:lumOff val="62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6B76C-C7D5-4815-AB9D-2D4455BC78E3}">
      <dsp:nvSpPr>
        <dsp:cNvPr id="0" name=""/>
        <dsp:cNvSpPr/>
      </dsp:nvSpPr>
      <dsp:spPr>
        <a:xfrm>
          <a:off x="2702262" y="4314779"/>
          <a:ext cx="442859" cy="442599"/>
        </a:xfrm>
        <a:prstGeom prst="ellipse">
          <a:avLst/>
        </a:prstGeom>
        <a:solidFill>
          <a:schemeClr val="accent4">
            <a:hueOff val="-1628460"/>
            <a:satOff val="16387"/>
            <a:lumOff val="94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6D24CE-2638-402C-A716-6ACBDAE38F8C}">
      <dsp:nvSpPr>
        <dsp:cNvPr id="0" name=""/>
        <dsp:cNvSpPr/>
      </dsp:nvSpPr>
      <dsp:spPr>
        <a:xfrm>
          <a:off x="241428" y="409368"/>
          <a:ext cx="320754" cy="320791"/>
        </a:xfrm>
        <a:prstGeom prst="ellipse">
          <a:avLst/>
        </a:prstGeom>
        <a:solidFill>
          <a:schemeClr val="accent4">
            <a:hueOff val="-2171279"/>
            <a:satOff val="21850"/>
            <a:lumOff val="1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62FF9-9901-43C2-B232-8BC4C3577741}">
      <dsp:nvSpPr>
        <dsp:cNvPr id="0" name=""/>
        <dsp:cNvSpPr/>
      </dsp:nvSpPr>
      <dsp:spPr>
        <a:xfrm>
          <a:off x="303440" y="2572278"/>
          <a:ext cx="320754" cy="320791"/>
        </a:xfrm>
        <a:prstGeom prst="ellipse">
          <a:avLst/>
        </a:prstGeom>
        <a:solidFill>
          <a:schemeClr val="accent4">
            <a:hueOff val="-2714099"/>
            <a:satOff val="27312"/>
            <a:lumOff val="156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AFDA9-B5A5-42A5-870E-A0A319EDE793}">
      <dsp:nvSpPr>
        <dsp:cNvPr id="0" name=""/>
        <dsp:cNvSpPr/>
      </dsp:nvSpPr>
      <dsp:spPr>
        <a:xfrm>
          <a:off x="17678" y="181586"/>
          <a:ext cx="3985280" cy="398559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В 1876 году во время русско‑турецкой войны Османская империя отказалась использовать эмблему Красного Креста, заменив ее красным полумесяцем. В качестве официальной эмблемы Красный Полумесяц был признан Женевскими конвенциями в 1929 году.</a:t>
          </a:r>
          <a:endParaRPr lang="ru-RU" sz="1400" b="1" kern="1200" dirty="0"/>
        </a:p>
      </dsp:txBody>
      <dsp:txXfrm>
        <a:off x="601309" y="765263"/>
        <a:ext cx="2818018" cy="2818242"/>
      </dsp:txXfrm>
    </dsp:sp>
    <dsp:sp modelId="{DA53331E-8A40-4891-A637-434CAC2047C1}">
      <dsp:nvSpPr>
        <dsp:cNvPr id="0" name=""/>
        <dsp:cNvSpPr/>
      </dsp:nvSpPr>
      <dsp:spPr>
        <a:xfrm>
          <a:off x="2291852" y="0"/>
          <a:ext cx="443518" cy="4432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8AA4E-173A-4874-936D-95DF9106A0FA}">
      <dsp:nvSpPr>
        <dsp:cNvPr id="0" name=""/>
        <dsp:cNvSpPr/>
      </dsp:nvSpPr>
      <dsp:spPr>
        <a:xfrm>
          <a:off x="1242374" y="3871057"/>
          <a:ext cx="321231" cy="321268"/>
        </a:xfrm>
        <a:prstGeom prst="ellipse">
          <a:avLst/>
        </a:prstGeom>
        <a:solidFill>
          <a:schemeClr val="accent3">
            <a:hueOff val="-991753"/>
            <a:satOff val="162"/>
            <a:lumOff val="54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E6519-8CA6-479F-BDAF-85A3B7D3F6AB}">
      <dsp:nvSpPr>
        <dsp:cNvPr id="0" name=""/>
        <dsp:cNvSpPr/>
      </dsp:nvSpPr>
      <dsp:spPr>
        <a:xfrm>
          <a:off x="4259396" y="1799105"/>
          <a:ext cx="321231" cy="321268"/>
        </a:xfrm>
        <a:prstGeom prst="ellipse">
          <a:avLst/>
        </a:prstGeom>
        <a:solidFill>
          <a:schemeClr val="accent3">
            <a:hueOff val="-1983507"/>
            <a:satOff val="323"/>
            <a:lumOff val="109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AB6C4-4923-45DF-988B-C49F1D86E86E}">
      <dsp:nvSpPr>
        <dsp:cNvPr id="0" name=""/>
        <dsp:cNvSpPr/>
      </dsp:nvSpPr>
      <dsp:spPr>
        <a:xfrm>
          <a:off x="2723964" y="4212813"/>
          <a:ext cx="443518" cy="443257"/>
        </a:xfrm>
        <a:prstGeom prst="ellipse">
          <a:avLst/>
        </a:prstGeom>
        <a:solidFill>
          <a:schemeClr val="accent3">
            <a:hueOff val="-2975260"/>
            <a:satOff val="485"/>
            <a:lumOff val="164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FC41E8-553E-45FE-9785-CA60BAF8B139}">
      <dsp:nvSpPr>
        <dsp:cNvPr id="0" name=""/>
        <dsp:cNvSpPr/>
      </dsp:nvSpPr>
      <dsp:spPr>
        <a:xfrm>
          <a:off x="709197" y="67251"/>
          <a:ext cx="321231" cy="321268"/>
        </a:xfrm>
        <a:prstGeom prst="ellipse">
          <a:avLst/>
        </a:prstGeom>
        <a:solidFill>
          <a:schemeClr val="accent3">
            <a:hueOff val="-3967013"/>
            <a:satOff val="646"/>
            <a:lumOff val="219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61C6F-8208-46C6-82B2-1689D595D65C}">
      <dsp:nvSpPr>
        <dsp:cNvPr id="0" name=""/>
        <dsp:cNvSpPr/>
      </dsp:nvSpPr>
      <dsp:spPr>
        <a:xfrm>
          <a:off x="321571" y="2467717"/>
          <a:ext cx="321231" cy="321268"/>
        </a:xfrm>
        <a:prstGeom prst="ellipse">
          <a:avLst/>
        </a:prstGeom>
        <a:solidFill>
          <a:schemeClr val="accent3">
            <a:hueOff val="-4958767"/>
            <a:satOff val="808"/>
            <a:lumOff val="274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AE827-4908-43CF-BAAA-07BFC01AC892}">
      <dsp:nvSpPr>
        <dsp:cNvPr id="0" name=""/>
        <dsp:cNvSpPr/>
      </dsp:nvSpPr>
      <dsp:spPr>
        <a:xfrm>
          <a:off x="-1230041" y="-209859"/>
          <a:ext cx="1608439" cy="1608439"/>
        </a:xfrm>
        <a:prstGeom prst="blockArc">
          <a:avLst>
            <a:gd name="adj1" fmla="val 18900000"/>
            <a:gd name="adj2" fmla="val 2700000"/>
            <a:gd name="adj3" fmla="val 1343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3BB9F-708F-4E96-B0D6-844EE3B2C3E9}">
      <dsp:nvSpPr>
        <dsp:cNvPr id="0" name=""/>
        <dsp:cNvSpPr/>
      </dsp:nvSpPr>
      <dsp:spPr>
        <a:xfrm>
          <a:off x="368343" y="299685"/>
          <a:ext cx="11823656" cy="5893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1773" tIns="50800" rIns="50800" bIns="508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rgbClr val="FFFF00"/>
            </a:solidFill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FFFF00"/>
              </a:solidFill>
            </a:rPr>
            <a:t>В деятельность МККК входят следующие задачи:</a:t>
          </a:r>
          <a:r>
            <a:rPr lang="ru-RU" sz="2800" b="1" kern="1200" dirty="0" smtClean="0"/>
            <a:t/>
          </a:r>
          <a:br>
            <a:rPr lang="ru-RU" sz="2800" b="1" kern="1200" dirty="0" smtClean="0"/>
          </a:br>
          <a:endParaRPr lang="ru-RU" sz="2800" b="1" kern="1200" dirty="0"/>
        </a:p>
      </dsp:txBody>
      <dsp:txXfrm>
        <a:off x="368343" y="299685"/>
        <a:ext cx="11823656" cy="589349"/>
      </dsp:txXfrm>
    </dsp:sp>
    <dsp:sp modelId="{D8859DA3-01EC-47BA-9BDB-DEC80064FB7E}">
      <dsp:nvSpPr>
        <dsp:cNvPr id="0" name=""/>
        <dsp:cNvSpPr/>
      </dsp:nvSpPr>
      <dsp:spPr>
        <a:xfrm>
          <a:off x="0" y="226016"/>
          <a:ext cx="736686" cy="7366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649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9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74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365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268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22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432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01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10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58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3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29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56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214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20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37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03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CC67EA-5C51-4F59-B581-FC3BF613C9CE}" type="datetimeFigureOut">
              <a:rPr lang="ru-RU" smtClean="0"/>
              <a:t>13.06.2019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4707F7-6DA5-4F24-A5F6-0B830A1631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798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5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7.emf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8.emf"/><Relationship Id="rId9" Type="http://schemas.microsoft.com/office/2007/relationships/diagramDrawing" Target="../diagrams/drawin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0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Relationship Id="rId1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diagramQuickStyle" Target="../diagrams/quickStyle7.xml"/><Relationship Id="rId18" Type="http://schemas.openxmlformats.org/officeDocument/2006/relationships/diagramQuickStyle" Target="../diagrams/quickStyle8.xml"/><Relationship Id="rId3" Type="http://schemas.openxmlformats.org/officeDocument/2006/relationships/image" Target="../media/image13.jpeg"/><Relationship Id="rId21" Type="http://schemas.openxmlformats.org/officeDocument/2006/relationships/image" Target="../media/image11.gif"/><Relationship Id="rId7" Type="http://schemas.openxmlformats.org/officeDocument/2006/relationships/diagramLayout" Target="../diagrams/layout6.xml"/><Relationship Id="rId12" Type="http://schemas.openxmlformats.org/officeDocument/2006/relationships/diagramLayout" Target="../diagrams/layout7.xml"/><Relationship Id="rId17" Type="http://schemas.openxmlformats.org/officeDocument/2006/relationships/diagramLayout" Target="../diagrams/layout8.xml"/><Relationship Id="rId2" Type="http://schemas.openxmlformats.org/officeDocument/2006/relationships/image" Target="../media/image12.png"/><Relationship Id="rId16" Type="http://schemas.openxmlformats.org/officeDocument/2006/relationships/diagramData" Target="../diagrams/data8.xml"/><Relationship Id="rId20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11" Type="http://schemas.openxmlformats.org/officeDocument/2006/relationships/diagramData" Target="../diagrams/data7.xml"/><Relationship Id="rId5" Type="http://schemas.openxmlformats.org/officeDocument/2006/relationships/image" Target="../media/image15.jpeg"/><Relationship Id="rId15" Type="http://schemas.microsoft.com/office/2007/relationships/diagramDrawing" Target="../diagrams/drawing7.xml"/><Relationship Id="rId10" Type="http://schemas.microsoft.com/office/2007/relationships/diagramDrawing" Target="../diagrams/drawing6.xml"/><Relationship Id="rId19" Type="http://schemas.openxmlformats.org/officeDocument/2006/relationships/diagramColors" Target="../diagrams/colors8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6.xml"/><Relationship Id="rId14" Type="http://schemas.openxmlformats.org/officeDocument/2006/relationships/diagramColors" Target="../diagrams/colors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diagramLayout" Target="../diagrams/layout9.xml"/><Relationship Id="rId7" Type="http://schemas.openxmlformats.org/officeDocument/2006/relationships/image" Target="../media/image1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10" Type="http://schemas.openxmlformats.org/officeDocument/2006/relationships/image" Target="../media/image18.gif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9.gif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13" Type="http://schemas.openxmlformats.org/officeDocument/2006/relationships/diagramLayout" Target="../diagrams/layout12.xml"/><Relationship Id="rId18" Type="http://schemas.openxmlformats.org/officeDocument/2006/relationships/image" Target="../media/image11.gif"/><Relationship Id="rId3" Type="http://schemas.openxmlformats.org/officeDocument/2006/relationships/image" Target="../media/image21.png"/><Relationship Id="rId7" Type="http://schemas.openxmlformats.org/officeDocument/2006/relationships/diagramLayout" Target="../diagrams/layout11.xml"/><Relationship Id="rId12" Type="http://schemas.openxmlformats.org/officeDocument/2006/relationships/diagramData" Target="../diagrams/data12.xml"/><Relationship Id="rId17" Type="http://schemas.openxmlformats.org/officeDocument/2006/relationships/image" Target="../media/image25.gif"/><Relationship Id="rId2" Type="http://schemas.openxmlformats.org/officeDocument/2006/relationships/image" Target="../media/image20.gif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1.xml"/><Relationship Id="rId11" Type="http://schemas.openxmlformats.org/officeDocument/2006/relationships/image" Target="../media/image24.jpeg"/><Relationship Id="rId5" Type="http://schemas.openxmlformats.org/officeDocument/2006/relationships/image" Target="../media/image23.png"/><Relationship Id="rId15" Type="http://schemas.openxmlformats.org/officeDocument/2006/relationships/diagramColors" Target="../diagrams/colors12.xml"/><Relationship Id="rId10" Type="http://schemas.microsoft.com/office/2007/relationships/diagramDrawing" Target="../diagrams/drawing11.xml"/><Relationship Id="rId4" Type="http://schemas.openxmlformats.org/officeDocument/2006/relationships/image" Target="../media/image22.png"/><Relationship Id="rId9" Type="http://schemas.openxmlformats.org/officeDocument/2006/relationships/diagramColors" Target="../diagrams/colors11.xml"/><Relationship Id="rId14" Type="http://schemas.openxmlformats.org/officeDocument/2006/relationships/diagramQuickStyle" Target="../diagrams/quickStyl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6.png"/><Relationship Id="rId12" Type="http://schemas.openxmlformats.org/officeDocument/2006/relationships/image" Target="../media/image29.gif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image" Target="../media/image11.gif"/><Relationship Id="rId5" Type="http://schemas.openxmlformats.org/officeDocument/2006/relationships/diagramColors" Target="../diagrams/colors13.xml"/><Relationship Id="rId10" Type="http://schemas.openxmlformats.org/officeDocument/2006/relationships/image" Target="../media/image25.gif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13" Type="http://schemas.openxmlformats.org/officeDocument/2006/relationships/diagramColors" Target="../diagrams/colors15.xml"/><Relationship Id="rId18" Type="http://schemas.openxmlformats.org/officeDocument/2006/relationships/image" Target="../media/image34.gif"/><Relationship Id="rId3" Type="http://schemas.openxmlformats.org/officeDocument/2006/relationships/image" Target="../media/image31.jpeg"/><Relationship Id="rId7" Type="http://schemas.openxmlformats.org/officeDocument/2006/relationships/diagramColors" Target="../diagrams/colors14.xml"/><Relationship Id="rId12" Type="http://schemas.openxmlformats.org/officeDocument/2006/relationships/diagramQuickStyle" Target="../diagrams/quickStyle15.xml"/><Relationship Id="rId17" Type="http://schemas.openxmlformats.org/officeDocument/2006/relationships/image" Target="../media/image33.gif"/><Relationship Id="rId2" Type="http://schemas.openxmlformats.org/officeDocument/2006/relationships/image" Target="../media/image30.png"/><Relationship Id="rId16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11" Type="http://schemas.openxmlformats.org/officeDocument/2006/relationships/diagramLayout" Target="../diagrams/layout15.xml"/><Relationship Id="rId5" Type="http://schemas.openxmlformats.org/officeDocument/2006/relationships/diagramLayout" Target="../diagrams/layout14.xml"/><Relationship Id="rId15" Type="http://schemas.openxmlformats.org/officeDocument/2006/relationships/image" Target="../media/image7.emf"/><Relationship Id="rId10" Type="http://schemas.openxmlformats.org/officeDocument/2006/relationships/diagramData" Target="../diagrams/data15.xml"/><Relationship Id="rId19" Type="http://schemas.openxmlformats.org/officeDocument/2006/relationships/image" Target="../media/image11.gif"/><Relationship Id="rId4" Type="http://schemas.openxmlformats.org/officeDocument/2006/relationships/diagramData" Target="../diagrams/data14.xml"/><Relationship Id="rId9" Type="http://schemas.openxmlformats.org/officeDocument/2006/relationships/image" Target="../media/image32.jpeg"/><Relationship Id="rId14" Type="http://schemas.microsoft.com/office/2007/relationships/diagramDrawing" Target="../diagrams/drawin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Ð°ÑÑÐ¸Ð½ÐºÐ¸ Ð¿Ð¾ Ð·Ð°Ð¿ÑÐ¾ÑÑ Ð¼ÐºÐº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217" name="Объект 92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4140987"/>
              </p:ext>
            </p:extLst>
          </p:nvPr>
        </p:nvGraphicFramePr>
        <p:xfrm>
          <a:off x="9743604" y="4886793"/>
          <a:ext cx="2448393" cy="1079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7" name="Схема 46"/>
          <p:cNvGraphicFramePr/>
          <p:nvPr>
            <p:extLst>
              <p:ext uri="{D42A27DB-BD31-4B8C-83A1-F6EECF244321}">
                <p14:modId xmlns:p14="http://schemas.microsoft.com/office/powerpoint/2010/main" val="2222822965"/>
              </p:ext>
            </p:extLst>
          </p:nvPr>
        </p:nvGraphicFramePr>
        <p:xfrm>
          <a:off x="0" y="2713219"/>
          <a:ext cx="12191999" cy="224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8" r="9117"/>
          <a:stretch/>
        </p:blipFill>
        <p:spPr>
          <a:xfrm>
            <a:off x="7030804" y="4366787"/>
            <a:ext cx="3077143" cy="248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ÐÐ°ÑÑÐ¸Ð½ÐºÐ¸ Ð¿Ð¾ Ð·Ð°Ð¿ÑÐ¾ÑÑ Ð¼ÐºÐº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4395896" y="624829"/>
            <a:ext cx="5068887" cy="530225"/>
            <a:chOff x="1269" y="1296"/>
            <a:chExt cx="3193" cy="334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8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9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1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4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0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5" name="Group 93"/>
          <p:cNvGrpSpPr>
            <a:grpSpLocks/>
          </p:cNvGrpSpPr>
          <p:nvPr/>
        </p:nvGrpSpPr>
        <p:grpSpPr bwMode="auto">
          <a:xfrm>
            <a:off x="4354621" y="1280042"/>
            <a:ext cx="5070475" cy="549275"/>
            <a:chOff x="1268" y="1776"/>
            <a:chExt cx="3194" cy="346"/>
          </a:xfrm>
        </p:grpSpPr>
        <p:sp>
          <p:nvSpPr>
            <p:cNvPr id="16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8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9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1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4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20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5" name="Group 94"/>
          <p:cNvGrpSpPr>
            <a:grpSpLocks/>
          </p:cNvGrpSpPr>
          <p:nvPr/>
        </p:nvGrpSpPr>
        <p:grpSpPr bwMode="auto">
          <a:xfrm>
            <a:off x="4395896" y="1966070"/>
            <a:ext cx="5067300" cy="547687"/>
            <a:chOff x="1270" y="2247"/>
            <a:chExt cx="3192" cy="345"/>
          </a:xfrm>
        </p:grpSpPr>
        <p:sp>
          <p:nvSpPr>
            <p:cNvPr id="26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8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9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30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2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3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5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1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aphicFrame>
        <p:nvGraphicFramePr>
          <p:cNvPr id="47" name="Схема 46"/>
          <p:cNvGraphicFramePr/>
          <p:nvPr>
            <p:extLst>
              <p:ext uri="{D42A27DB-BD31-4B8C-83A1-F6EECF244321}">
                <p14:modId xmlns:p14="http://schemas.microsoft.com/office/powerpoint/2010/main" val="2154831906"/>
              </p:ext>
            </p:extLst>
          </p:nvPr>
        </p:nvGraphicFramePr>
        <p:xfrm>
          <a:off x="-1013208" y="-1"/>
          <a:ext cx="7830806" cy="3851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121436" y="706993"/>
            <a:ext cx="19977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 создания</a:t>
            </a:r>
          </a:p>
        </p:txBody>
      </p:sp>
      <p:sp>
        <p:nvSpPr>
          <p:cNvPr id="7168" name="Прямоугольник 7167"/>
          <p:cNvSpPr/>
          <p:nvPr/>
        </p:nvSpPr>
        <p:spPr>
          <a:xfrm>
            <a:off x="5107480" y="2030599"/>
            <a:ext cx="1670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Цель и задачи </a:t>
            </a:r>
          </a:p>
        </p:txBody>
      </p:sp>
      <p:sp>
        <p:nvSpPr>
          <p:cNvPr id="7169" name="Прямоугольник 7168"/>
          <p:cNvSpPr/>
          <p:nvPr/>
        </p:nvSpPr>
        <p:spPr>
          <a:xfrm>
            <a:off x="5159767" y="1370014"/>
            <a:ext cx="1108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Эмблема</a:t>
            </a:r>
          </a:p>
        </p:txBody>
      </p:sp>
      <p:grpSp>
        <p:nvGrpSpPr>
          <p:cNvPr id="51" name="Group 95"/>
          <p:cNvGrpSpPr>
            <a:grpSpLocks/>
          </p:cNvGrpSpPr>
          <p:nvPr/>
        </p:nvGrpSpPr>
        <p:grpSpPr bwMode="auto">
          <a:xfrm>
            <a:off x="4368377" y="2716604"/>
            <a:ext cx="5070475" cy="547687"/>
            <a:chOff x="1268" y="2727"/>
            <a:chExt cx="3194" cy="345"/>
          </a:xfrm>
        </p:grpSpPr>
        <p:sp>
          <p:nvSpPr>
            <p:cNvPr id="52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FFC000"/>
                  </a:solidFill>
                </a:rPr>
                <a:t>      </a:t>
              </a:r>
              <a:r>
                <a:rPr lang="ru-RU" b="1" dirty="0" smtClean="0">
                  <a:solidFill>
                    <a:srgbClr val="FFC000"/>
                  </a:solidFill>
                </a:rPr>
                <a:t>Принципы</a:t>
              </a:r>
              <a:endParaRPr lang="en-US" b="1" dirty="0">
                <a:solidFill>
                  <a:srgbClr val="FFC000"/>
                </a:solidFill>
              </a:endParaRPr>
            </a:p>
          </p:txBody>
        </p:sp>
        <p:grpSp>
          <p:nvGrpSpPr>
            <p:cNvPr id="54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55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56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58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9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0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61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7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FFFFFF"/>
                    </a:solidFill>
                  </a:rPr>
                  <a:t>4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62" name="Group 95"/>
          <p:cNvGrpSpPr>
            <a:grpSpLocks/>
          </p:cNvGrpSpPr>
          <p:nvPr/>
        </p:nvGrpSpPr>
        <p:grpSpPr bwMode="auto">
          <a:xfrm>
            <a:off x="4395896" y="3467961"/>
            <a:ext cx="5070475" cy="547687"/>
            <a:chOff x="1268" y="2727"/>
            <a:chExt cx="3194" cy="345"/>
          </a:xfrm>
        </p:grpSpPr>
        <p:sp>
          <p:nvSpPr>
            <p:cNvPr id="63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4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      </a:t>
              </a:r>
              <a:r>
                <a:rPr lang="ru-RU" b="1" dirty="0" smtClean="0">
                  <a:solidFill>
                    <a:srgbClr val="7030A0"/>
                  </a:solidFill>
                </a:rPr>
                <a:t>Деятельность МККК</a:t>
              </a:r>
              <a:endParaRPr lang="en-US" b="1" dirty="0">
                <a:solidFill>
                  <a:srgbClr val="7030A0"/>
                </a:solidFill>
              </a:endParaRPr>
            </a:p>
          </p:txBody>
        </p:sp>
        <p:grpSp>
          <p:nvGrpSpPr>
            <p:cNvPr id="65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66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201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67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69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0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72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68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0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FFFFFF"/>
                    </a:solidFill>
                  </a:rPr>
                  <a:t>5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72" name="Объект 7171"/>
          <p:cNvSpPr>
            <a:spLocks noGrp="1"/>
          </p:cNvSpPr>
          <p:nvPr>
            <p:ph idx="1"/>
          </p:nvPr>
        </p:nvSpPr>
        <p:spPr>
          <a:xfrm>
            <a:off x="1030287" y="4029155"/>
            <a:ext cx="10131425" cy="364913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71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ьная выноска 12"/>
          <p:cNvSpPr/>
          <p:nvPr/>
        </p:nvSpPr>
        <p:spPr>
          <a:xfrm>
            <a:off x="6664953" y="3904450"/>
            <a:ext cx="4880742" cy="2310318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rgbClr val="FF0000"/>
                </a:solidFill>
                <a:effectLst/>
              </a:rPr>
              <a:t>В октябре 1863 г. комитет, в который входил и </a:t>
            </a:r>
            <a:r>
              <a:rPr lang="ru-RU" sz="1400" b="1" dirty="0" err="1" smtClean="0">
                <a:solidFill>
                  <a:srgbClr val="FF0000"/>
                </a:solidFill>
                <a:effectLst/>
              </a:rPr>
              <a:t>Дюнан</a:t>
            </a:r>
            <a:r>
              <a:rPr lang="ru-RU" sz="1400" b="1" dirty="0" smtClean="0">
                <a:solidFill>
                  <a:srgbClr val="FF0000"/>
                </a:solidFill>
                <a:effectLst/>
              </a:rPr>
              <a:t>, организовал международную конференцию в Женеве. Представители 16 стран создали национальные благотворительные организации. Комитет пяти был преобразован в Международный комитет Красного Креста (МККК), </a:t>
            </a:r>
            <a:endParaRPr lang="ru-RU" sz="1400" b="1" dirty="0">
              <a:solidFill>
                <a:srgbClr val="FF0000"/>
              </a:solidFill>
              <a:effectLst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450211585"/>
              </p:ext>
            </p:extLst>
          </p:nvPr>
        </p:nvGraphicFramePr>
        <p:xfrm>
          <a:off x="0" y="-22782"/>
          <a:ext cx="12144377" cy="1456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https://upload.wikimedia.org/wikipedia/commons/thumb/3/38/Henry_Dunant-young.jpg/220px-Henry_Dunant-young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6"/>
          <a:stretch/>
        </p:blipFill>
        <p:spPr bwMode="auto">
          <a:xfrm>
            <a:off x="1214204" y="1216313"/>
            <a:ext cx="4332158" cy="53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89161409"/>
              </p:ext>
            </p:extLst>
          </p:nvPr>
        </p:nvGraphicFramePr>
        <p:xfrm>
          <a:off x="1214204" y="5093627"/>
          <a:ext cx="4332158" cy="1764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Выноска-облако 8"/>
          <p:cNvSpPr/>
          <p:nvPr/>
        </p:nvSpPr>
        <p:spPr>
          <a:xfrm>
            <a:off x="4353095" y="-92363"/>
            <a:ext cx="6776953" cy="4208926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dirty="0"/>
          </a:p>
          <a:p>
            <a:pPr lvl="0"/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Идея международной помощи жертвам войны и стихийных бедствий принадлежит Анри </a:t>
            </a:r>
            <a:r>
              <a:rPr lang="ru-RU" dirty="0" err="1" smtClean="0">
                <a:solidFill>
                  <a:srgbClr val="FFFF00"/>
                </a:solidFill>
              </a:rPr>
              <a:t>Дюнану</a:t>
            </a:r>
            <a:r>
              <a:rPr lang="ru-RU" dirty="0" smtClean="0">
                <a:solidFill>
                  <a:srgbClr val="FFFF00"/>
                </a:solidFill>
              </a:rPr>
              <a:t> (</a:t>
            </a:r>
            <a:r>
              <a:rPr lang="ru-RU" dirty="0" err="1" smtClean="0">
                <a:solidFill>
                  <a:srgbClr val="FFFF00"/>
                </a:solidFill>
              </a:rPr>
              <a:t>Henri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err="1" smtClean="0">
                <a:solidFill>
                  <a:srgbClr val="FFFF00"/>
                </a:solidFill>
              </a:rPr>
              <a:t>Dunant</a:t>
            </a:r>
            <a:r>
              <a:rPr lang="ru-RU" dirty="0" smtClean="0">
                <a:solidFill>
                  <a:srgbClr val="FFFF00"/>
                </a:solidFill>
              </a:rPr>
              <a:t>), швейцарскому бизнесмену и гуманисту. В 1859 г. </a:t>
            </a:r>
            <a:r>
              <a:rPr lang="ru-RU" dirty="0" err="1" smtClean="0">
                <a:solidFill>
                  <a:srgbClr val="FFFF00"/>
                </a:solidFill>
              </a:rPr>
              <a:t>Дюнан</a:t>
            </a:r>
            <a:r>
              <a:rPr lang="ru-RU" dirty="0" smtClean="0">
                <a:solidFill>
                  <a:srgbClr val="FFFF00"/>
                </a:solidFill>
              </a:rPr>
              <a:t> организовал отряд добровольцев для помощи жертвам кровавой битвы 24 июня при </a:t>
            </a:r>
            <a:r>
              <a:rPr lang="ru-RU" dirty="0" err="1" smtClean="0">
                <a:solidFill>
                  <a:srgbClr val="FFFF00"/>
                </a:solidFill>
              </a:rPr>
              <a:t>Сольферино</a:t>
            </a:r>
            <a:r>
              <a:rPr lang="ru-RU" dirty="0" smtClean="0">
                <a:solidFill>
                  <a:srgbClr val="FFFF00"/>
                </a:solidFill>
              </a:rPr>
              <a:t> (Северная Италия), где участвовало 160 тыс. франко‑итальянских солдат и столько же австрийских. В результате сражения было убито и ранено 40 тысяч человек.</a:t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101" y="4116563"/>
            <a:ext cx="1787525" cy="3437549"/>
          </a:xfrm>
        </p:spPr>
      </p:pic>
      <p:pic>
        <p:nvPicPr>
          <p:cNvPr id="11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961" y="149903"/>
            <a:ext cx="1015623" cy="111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7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789" y="4228590"/>
            <a:ext cx="190500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2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" y="3881735"/>
            <a:ext cx="4416219" cy="294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" y="1806103"/>
            <a:ext cx="2768592" cy="184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 descr="ÐÐ°ÑÑÐ¸Ð½ÐºÐ¸ Ð¿Ð¾ Ð·Ð°Ð¿ÑÐ¾ÑÑ Ð»ÑÐ´Ð¸ Ð² Ð¾Ð´ÐµÐ¶Ð´Ðµ ÐºÑÐ°ÑÐ½Ð¾Ð³Ð¾ Ð¿Ð¾Ð»ÑÐ¼ÐµÑÑÑÐ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833" y="4260370"/>
            <a:ext cx="3592018" cy="239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58253825"/>
              </p:ext>
            </p:extLst>
          </p:nvPr>
        </p:nvGraphicFramePr>
        <p:xfrm>
          <a:off x="1" y="0"/>
          <a:ext cx="12191999" cy="1151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211648217"/>
              </p:ext>
            </p:extLst>
          </p:nvPr>
        </p:nvGraphicFramePr>
        <p:xfrm>
          <a:off x="2520423" y="695904"/>
          <a:ext cx="4556167" cy="4865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497481593"/>
              </p:ext>
            </p:extLst>
          </p:nvPr>
        </p:nvGraphicFramePr>
        <p:xfrm>
          <a:off x="7048500" y="800673"/>
          <a:ext cx="4598307" cy="4656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pic>
        <p:nvPicPr>
          <p:cNvPr id="7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02" y="149902"/>
            <a:ext cx="806988" cy="88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8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35787301"/>
              </p:ext>
            </p:extLst>
          </p:nvPr>
        </p:nvGraphicFramePr>
        <p:xfrm>
          <a:off x="0" y="0"/>
          <a:ext cx="12192000" cy="118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7292" y="1562416"/>
            <a:ext cx="5140052" cy="426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58829" y="1680670"/>
            <a:ext cx="2773181" cy="1579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посещение военнопленных и лиц, задержанных в связи с вооруженным конфликтом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626056" y="3403715"/>
            <a:ext cx="3071791" cy="1037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розыск пропавших без вести</a:t>
            </a:r>
            <a:endParaRPr lang="ru-RU" b="1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629486" y="3403715"/>
            <a:ext cx="3522688" cy="1037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содействие обмену посланиями между разлученными членами семей</a:t>
            </a:r>
            <a:endParaRPr lang="ru-RU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82781" y="3403715"/>
            <a:ext cx="3222869" cy="1037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воссоединение разлученных родственников</a:t>
            </a:r>
            <a:endParaRPr lang="ru-RU" b="1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907871" y="1680669"/>
            <a:ext cx="3305713" cy="1579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предоставление чистой воды, продуктов и медицинской помощи тем, кто в этом нуждается</a:t>
            </a:r>
            <a:endParaRPr lang="ru-RU" b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728699" y="1682332"/>
            <a:ext cx="3191017" cy="15782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содействие соблюдению международного гуманитарного права (МГП)</a:t>
            </a:r>
            <a:endParaRPr lang="ru-RU" b="1" dirty="0"/>
          </a:p>
        </p:txBody>
      </p:sp>
      <p:sp>
        <p:nvSpPr>
          <p:cNvPr id="42" name="Овал 41"/>
          <p:cNvSpPr/>
          <p:nvPr/>
        </p:nvSpPr>
        <p:spPr>
          <a:xfrm>
            <a:off x="2374061" y="1194719"/>
            <a:ext cx="932257" cy="8623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6371501" y="1193467"/>
            <a:ext cx="932257" cy="8623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3223347" y="4063646"/>
            <a:ext cx="932257" cy="86236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7586137" y="4063646"/>
            <a:ext cx="932257" cy="8623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10996151" y="1190592"/>
            <a:ext cx="932257" cy="862368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10996151" y="4063646"/>
            <a:ext cx="932257" cy="86236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Picture 2" descr="http://www.redcross.ru/user/Image/friz28.jpg"/>
          <p:cNvPicPr>
            <a:picLocks noChangeAspect="1" noChangeArrowheads="1"/>
          </p:cNvPicPr>
          <p:nvPr/>
        </p:nvPicPr>
        <p:blipFill rotWithShape="1">
          <a:blip r:embed="rId7" cstate="print"/>
          <a:srcRect l="24681"/>
          <a:stretch/>
        </p:blipFill>
        <p:spPr bwMode="auto">
          <a:xfrm>
            <a:off x="1644318" y="4984022"/>
            <a:ext cx="9182939" cy="1872050"/>
          </a:xfrm>
          <a:prstGeom prst="rect">
            <a:avLst/>
          </a:prstGeom>
          <a:noFill/>
        </p:spPr>
      </p:pic>
      <p:pic>
        <p:nvPicPr>
          <p:cNvPr id="2050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212" y="-8633"/>
            <a:ext cx="1735861" cy="206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12" y="149902"/>
            <a:ext cx="806988" cy="883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Ð°ÑÑÐ¸Ð½ÐºÐ¸ Ð¿Ð¾ Ð·Ð°Ð¿ÑÐ¾ÑÑ ÑÐµÐ»Ð¾Ð²ÐµÑÐºÐ¸ Ð³Ð¸Ñ ÑÐµÐ»Ð¸ Ð·Ð°Ð´Ð°ÑÐ¸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972" y="4333105"/>
            <a:ext cx="1703103" cy="283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13913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16611880"/>
              </p:ext>
            </p:extLst>
          </p:nvPr>
        </p:nvGraphicFramePr>
        <p:xfrm>
          <a:off x="0" y="35774"/>
          <a:ext cx="12192000" cy="2377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662264" y="1867565"/>
            <a:ext cx="4260953" cy="69604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54112" lvl="1">
              <a:buSzPct val="7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altLang="ru-RU" sz="2000" b="1" dirty="0" smtClean="0">
                <a:solidFill>
                  <a:schemeClr val="bg1"/>
                </a:solidFill>
              </a:rPr>
              <a:t> – человечность; </a:t>
            </a:r>
            <a:endParaRPr lang="ru-RU" sz="2000" b="1" dirty="0" smtClean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5997" y="1869765"/>
            <a:ext cx="4260953" cy="6938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– добровольность службы; 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2466" y="2666835"/>
            <a:ext cx="4260953" cy="64457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                      – беспристрастие; 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62264" y="3431191"/>
            <a:ext cx="4260953" cy="6445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                      – нейтралитет;</a:t>
            </a:r>
            <a:r>
              <a:rPr lang="ru-RU" altLang="ru-RU" dirty="0" smtClean="0"/>
              <a:t> 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25060" y="2660832"/>
            <a:ext cx="4260953" cy="6445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– независимость;</a:t>
            </a:r>
            <a:r>
              <a:rPr lang="ru-RU" altLang="ru-RU" dirty="0" smtClean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6095996" y="3409040"/>
            <a:ext cx="4260953" cy="68868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68362" lvl="1" indent="0">
              <a:buSzPct val="75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altLang="ru-RU" sz="2000" b="1" dirty="0">
                <a:solidFill>
                  <a:schemeClr val="bg1"/>
                </a:solidFill>
              </a:rPr>
              <a:t>– единство цели; </a:t>
            </a:r>
            <a:r>
              <a:rPr lang="ru-RU" altLang="ru-RU" sz="2000" b="1" dirty="0" smtClean="0">
                <a:solidFill>
                  <a:schemeClr val="bg1"/>
                </a:solidFill>
              </a:rPr>
              <a:t> </a:t>
            </a:r>
            <a:endParaRPr lang="ru-RU" sz="2000" b="1" dirty="0" smtClean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65519" y="4215591"/>
            <a:ext cx="4260953" cy="6445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b="1" dirty="0" smtClean="0">
                <a:solidFill>
                  <a:schemeClr val="bg1"/>
                </a:solidFill>
              </a:rPr>
              <a:t>                     – универсальность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02820" y="-153614"/>
            <a:ext cx="2439016" cy="3048000"/>
          </a:xfrm>
          <a:prstGeom prst="rect">
            <a:avLst/>
          </a:prstGeom>
        </p:spPr>
      </p:pic>
      <p:pic>
        <p:nvPicPr>
          <p:cNvPr id="15" name="Picture 2" descr="http://www.redcross.ru/user/Image/friz28.jpg"/>
          <p:cNvPicPr>
            <a:picLocks noChangeAspect="1" noChangeArrowheads="1"/>
          </p:cNvPicPr>
          <p:nvPr/>
        </p:nvPicPr>
        <p:blipFill rotWithShape="1">
          <a:blip r:embed="rId8" cstate="print"/>
          <a:srcRect l="24713"/>
          <a:stretch/>
        </p:blipFill>
        <p:spPr bwMode="auto">
          <a:xfrm>
            <a:off x="1506510" y="4985950"/>
            <a:ext cx="9178977" cy="1872050"/>
          </a:xfrm>
          <a:prstGeom prst="rect">
            <a:avLst/>
          </a:prstGeom>
          <a:noFill/>
        </p:spPr>
      </p:pic>
      <p:pic>
        <p:nvPicPr>
          <p:cNvPr id="18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40" y="349832"/>
            <a:ext cx="1638249" cy="179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4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879" y="2452304"/>
            <a:ext cx="3002619" cy="441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241" y="4105849"/>
            <a:ext cx="2827324" cy="27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6"/>
          <a:stretch/>
        </p:blipFill>
        <p:spPr bwMode="auto">
          <a:xfrm>
            <a:off x="2890527" y="3557900"/>
            <a:ext cx="3770312" cy="332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3797"/>
            <a:ext cx="2959100" cy="359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36570072"/>
              </p:ext>
            </p:extLst>
          </p:nvPr>
        </p:nvGraphicFramePr>
        <p:xfrm>
          <a:off x="0" y="0"/>
          <a:ext cx="12192000" cy="884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Выноска 2 5"/>
          <p:cNvSpPr/>
          <p:nvPr/>
        </p:nvSpPr>
        <p:spPr>
          <a:xfrm>
            <a:off x="1038388" y="854440"/>
            <a:ext cx="4661940" cy="238843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2374"/>
              <a:gd name="adj6" fmla="val -2223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431800" indent="-323850">
              <a:buSzPct val="45000"/>
              <a:buFont typeface="Wingdings" panose="05000000000000000000" pitchFamily="2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b="1" dirty="0" smtClean="0">
                <a:solidFill>
                  <a:srgbClr val="800000"/>
                </a:solidFill>
              </a:rPr>
              <a:t>Пострадавшим от наводнения индийцам начала поступать помощь от Международной организации Красный Крест. Из-за проливных дождей в индийском штате Джамму и Кашмир из берегов вышли реки. Затопило около 2,5 тыс. поселков. Тысячи людей остались без крова. Около 175 человек погибли.</a:t>
            </a:r>
            <a:endParaRPr lang="ru-RU" altLang="ru-RU" b="1" dirty="0">
              <a:solidFill>
                <a:srgbClr val="800000"/>
              </a:solidFill>
            </a:endParaRPr>
          </a:p>
        </p:txBody>
      </p:sp>
      <p:pic>
        <p:nvPicPr>
          <p:cNvPr id="11266" name="Picture 2" descr="ÐÐ°ÑÑÐ¸Ð½ÐºÐ¸ Ð¿Ð¾ Ð·Ð°Ð¿ÑÐ¾ÑÑ ÐÐ¶Ð°ÑÐ¸Ð½Ð´ÐµÑ Ð¡Ð¸Ð½Ð³Ñ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75" y="1408068"/>
            <a:ext cx="2382502" cy="267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ьная выноска 6"/>
          <p:cNvSpPr/>
          <p:nvPr/>
        </p:nvSpPr>
        <p:spPr>
          <a:xfrm>
            <a:off x="6889572" y="609600"/>
            <a:ext cx="5191593" cy="1889685"/>
          </a:xfrm>
          <a:prstGeom prst="wedgeEllipse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>
                <a:solidFill>
                  <a:srgbClr val="FFFF00"/>
                </a:solidFill>
              </a:rPr>
              <a:t> </a:t>
            </a:r>
            <a:r>
              <a:rPr lang="ru-RU" altLang="ru-RU" b="1" dirty="0" smtClean="0">
                <a:solidFill>
                  <a:srgbClr val="FFFF00"/>
                </a:solidFill>
              </a:rPr>
              <a:t>    «Мы распространяем помощь от имени Красного Креста. Она включает палатки, посуду, одежду, одеяла, пластиковые листы. Мы отправляем это и в другие регионы».</a:t>
            </a:r>
            <a:endParaRPr lang="ru-RU" b="1" dirty="0">
              <a:solidFill>
                <a:srgbClr val="FFFF00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547198984"/>
              </p:ext>
            </p:extLst>
          </p:nvPr>
        </p:nvGraphicFramePr>
        <p:xfrm>
          <a:off x="4908954" y="3107823"/>
          <a:ext cx="4055948" cy="1377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4" name="Объект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5551" y="1494020"/>
            <a:ext cx="1910697" cy="160835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226" y="503023"/>
            <a:ext cx="1544985" cy="1305362"/>
          </a:xfrm>
        </p:spPr>
      </p:pic>
      <p:pic>
        <p:nvPicPr>
          <p:cNvPr id="15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02" y="59962"/>
            <a:ext cx="713638" cy="78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27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116804690"/>
              </p:ext>
            </p:extLst>
          </p:nvPr>
        </p:nvGraphicFramePr>
        <p:xfrm>
          <a:off x="0" y="71734"/>
          <a:ext cx="12192000" cy="1235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5751513" y="351838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dirty="0" smtClean="0"/>
              <a:t> </a:t>
            </a:r>
            <a:endParaRPr lang="ru-RU" altLang="ru-RU" dirty="0"/>
          </a:p>
        </p:txBody>
      </p:sp>
      <p:sp>
        <p:nvSpPr>
          <p:cNvPr id="19" name="Выноска 1 18"/>
          <p:cNvSpPr/>
          <p:nvPr/>
        </p:nvSpPr>
        <p:spPr>
          <a:xfrm>
            <a:off x="1760062" y="1280945"/>
            <a:ext cx="5670576" cy="1994132"/>
          </a:xfrm>
          <a:prstGeom prst="borderCallout1">
            <a:avLst>
              <a:gd name="adj1" fmla="val 18750"/>
              <a:gd name="adj2" fmla="val -8333"/>
              <a:gd name="adj3" fmla="val 129038"/>
              <a:gd name="adj4" fmla="val -2855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b="1" dirty="0" smtClean="0">
                <a:solidFill>
                  <a:schemeClr val="bg2">
                    <a:lumMod val="50000"/>
                  </a:schemeClr>
                </a:solidFill>
              </a:rPr>
              <a:t>Более 40 добровольцев и сотрудников из Красного Креста помогли эвакуировать сотни людей из муниципалитета Гази Баба, столице страны Скопье и сел вокруг города </a:t>
            </a:r>
            <a:r>
              <a:rPr lang="ru-RU" altLang="ru-RU" b="1" dirty="0" err="1" smtClean="0">
                <a:solidFill>
                  <a:schemeClr val="bg2">
                    <a:lumMod val="50000"/>
                  </a:schemeClr>
                </a:solidFill>
              </a:rPr>
              <a:t>Тетово</a:t>
            </a:r>
            <a:r>
              <a:rPr lang="ru-RU" altLang="ru-RU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1"/>
          <a:stretch/>
        </p:blipFill>
        <p:spPr bwMode="auto">
          <a:xfrm>
            <a:off x="0" y="3913475"/>
            <a:ext cx="5235908" cy="296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04" y="1191876"/>
            <a:ext cx="3292693" cy="218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481" y="3518383"/>
            <a:ext cx="4146927" cy="332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2559" y="1828369"/>
            <a:ext cx="3564883" cy="3000778"/>
          </a:xfrm>
        </p:spPr>
      </p:pic>
      <p:pic>
        <p:nvPicPr>
          <p:cNvPr id="11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971" y="212743"/>
            <a:ext cx="892445" cy="97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Ð½Ð°Ð²Ð¾Ð´Ð½ÐµÐ½Ð¸Ðµ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13" y="4044283"/>
            <a:ext cx="3229077" cy="282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5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ºÑÐµÐ°ÑÐ¸Ð²Ð½ÑÐµ ÑÐ»Ð°Ð¹Ð´Ñ Ð´Ð»Ñ Ð¿ÑÐµÐ·ÐµÐ½ÑÐ°ÑÐ¸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80" name="Picture 8" descr="ÐÐµÐ½ÑÐ¸Ð½Ñ Ð¸ Ð´ÐµÑÐ¸, ÐºÐ¾ÑÐ¾ÑÑÑ Ð²ÐµÑÐ½ÑÐ»Ð¸ Ð¸Ð· Ð¡Ð¸ÑÐ¸Ð¸ Ð² Ð£Ð·Ð±ÐµÐºÐ¸ÑÑÐ°Ð½, 30 Ð¼Ð°Ñ 2019 Ð³Ð¾Ð´Ð°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2" b="51801"/>
          <a:stretch/>
        </p:blipFill>
        <p:spPr bwMode="auto">
          <a:xfrm>
            <a:off x="6968387" y="723118"/>
            <a:ext cx="5281534" cy="2498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06628651"/>
              </p:ext>
            </p:extLst>
          </p:nvPr>
        </p:nvGraphicFramePr>
        <p:xfrm>
          <a:off x="0" y="0"/>
          <a:ext cx="12192000" cy="95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84" name="Picture 12" descr="ÐÐ°ÑÑÐ¸Ð½ÐºÐ¸ Ð¿Ð¾ Ð·Ð°Ð¿ÑÐ¾ÑÑ ÐÐÐ¢Ð ÐÐ ÐÐÐÐÐ¬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454" y="3526754"/>
            <a:ext cx="2698366" cy="269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978050152"/>
              </p:ext>
            </p:extLst>
          </p:nvPr>
        </p:nvGraphicFramePr>
        <p:xfrm>
          <a:off x="776756" y="6096766"/>
          <a:ext cx="5848987" cy="768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0" name="Овальная выноска 19"/>
          <p:cNvSpPr/>
          <p:nvPr/>
        </p:nvSpPr>
        <p:spPr>
          <a:xfrm>
            <a:off x="4151976" y="3152517"/>
            <a:ext cx="3494462" cy="1802015"/>
          </a:xfrm>
          <a:prstGeom prst="wedgeEllipse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0" dirty="0" smtClean="0">
                <a:solidFill>
                  <a:srgbClr val="FFFF00"/>
                </a:solidFill>
                <a:effectLst/>
                <a:latin typeface="Skolar-Light-Cyrillic"/>
              </a:rPr>
              <a:t>Патрик </a:t>
            </a:r>
            <a:r>
              <a:rPr lang="ru-RU" sz="1200" b="1" i="0" dirty="0" err="1" smtClean="0">
                <a:solidFill>
                  <a:srgbClr val="FFFF00"/>
                </a:solidFill>
                <a:effectLst/>
                <a:latin typeface="Skolar-Light-Cyrillic"/>
              </a:rPr>
              <a:t>Виаль</a:t>
            </a:r>
            <a:r>
              <a:rPr lang="ru-RU" sz="1200" b="1" i="0" dirty="0" smtClean="0">
                <a:solidFill>
                  <a:srgbClr val="FFFF00"/>
                </a:solidFill>
                <a:effectLst/>
                <a:latin typeface="Skolar-Light-Cyrillic"/>
              </a:rPr>
              <a:t> отметил, что МККК приветствует решение Президента </a:t>
            </a:r>
            <a:r>
              <a:rPr lang="ru-RU" sz="1200" b="1" i="0" dirty="0" err="1" smtClean="0">
                <a:solidFill>
                  <a:srgbClr val="FFFF00"/>
                </a:solidFill>
                <a:effectLst/>
                <a:latin typeface="Skolar-Light-Cyrillic"/>
              </a:rPr>
              <a:t>Шавката</a:t>
            </a:r>
            <a:r>
              <a:rPr lang="ru-RU" sz="1200" b="1" i="0" dirty="0" smtClean="0">
                <a:solidFill>
                  <a:srgbClr val="FFFF00"/>
                </a:solidFill>
                <a:effectLst/>
                <a:latin typeface="Skolar-Light-Cyrillic"/>
              </a:rPr>
              <a:t> </a:t>
            </a:r>
            <a:r>
              <a:rPr lang="ru-RU" sz="1200" b="1" i="0" dirty="0" err="1" smtClean="0">
                <a:solidFill>
                  <a:srgbClr val="FFFF00"/>
                </a:solidFill>
                <a:effectLst/>
                <a:latin typeface="Skolar-Light-Cyrillic"/>
              </a:rPr>
              <a:t>Мирзияева</a:t>
            </a:r>
            <a:r>
              <a:rPr lang="ru-RU" sz="1200" b="1" i="0" dirty="0" smtClean="0">
                <a:solidFill>
                  <a:srgbClr val="FFFF00"/>
                </a:solidFill>
                <a:effectLst/>
                <a:latin typeface="Skolar-Light-Cyrillic"/>
              </a:rPr>
              <a:t> о возвращении 156 граждан Узбекистана, в основном женщин и детей из Сирии. </a:t>
            </a:r>
          </a:p>
        </p:txBody>
      </p:sp>
      <p:grpSp>
        <p:nvGrpSpPr>
          <p:cNvPr id="26" name="Group 92"/>
          <p:cNvGrpSpPr>
            <a:grpSpLocks/>
          </p:cNvGrpSpPr>
          <p:nvPr/>
        </p:nvGrpSpPr>
        <p:grpSpPr bwMode="auto">
          <a:xfrm>
            <a:off x="7048599" y="3317401"/>
            <a:ext cx="5143401" cy="687377"/>
            <a:chOff x="1269" y="1296"/>
            <a:chExt cx="3193" cy="334"/>
          </a:xfrm>
        </p:grpSpPr>
        <p:sp>
          <p:nvSpPr>
            <p:cNvPr id="27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9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30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32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3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5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1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8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7030A0"/>
                    </a:solidFill>
                  </a:rPr>
                  <a:t>1</a:t>
                </a:r>
              </a:p>
            </p:txBody>
          </p:sp>
        </p:grpSp>
      </p:grpSp>
      <p:sp>
        <p:nvSpPr>
          <p:cNvPr id="21" name="Прямоугольник 20"/>
          <p:cNvSpPr/>
          <p:nvPr/>
        </p:nvSpPr>
        <p:spPr>
          <a:xfrm>
            <a:off x="7628390" y="3358447"/>
            <a:ext cx="4563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FF0000"/>
                </a:solidFill>
                <a:effectLst/>
                <a:latin typeface="Skolar-Light-Cyrillic"/>
              </a:rPr>
              <a:t>По итогам встречи выражена готовность МККК в продолжении совместной работы с Узбекистаном по возвращению соотечественников из зон конфликтов. </a:t>
            </a:r>
            <a:endParaRPr lang="ru-RU" sz="1200" b="1" dirty="0">
              <a:solidFill>
                <a:srgbClr val="FF0000"/>
              </a:solidFill>
            </a:endParaRPr>
          </a:p>
        </p:txBody>
      </p:sp>
      <p:grpSp>
        <p:nvGrpSpPr>
          <p:cNvPr id="37" name="Group 93"/>
          <p:cNvGrpSpPr>
            <a:grpSpLocks/>
          </p:cNvGrpSpPr>
          <p:nvPr/>
        </p:nvGrpSpPr>
        <p:grpSpPr bwMode="auto">
          <a:xfrm>
            <a:off x="7037376" y="4346746"/>
            <a:ext cx="5120816" cy="774551"/>
            <a:chOff x="1268" y="1776"/>
            <a:chExt cx="3194" cy="346"/>
          </a:xfrm>
        </p:grpSpPr>
        <p:sp>
          <p:nvSpPr>
            <p:cNvPr id="38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0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41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43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4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6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2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9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7030A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47" name="Group 93"/>
          <p:cNvGrpSpPr>
            <a:grpSpLocks/>
          </p:cNvGrpSpPr>
          <p:nvPr/>
        </p:nvGrpSpPr>
        <p:grpSpPr bwMode="auto">
          <a:xfrm>
            <a:off x="7048600" y="5885943"/>
            <a:ext cx="5121470" cy="799670"/>
            <a:chOff x="1268" y="1776"/>
            <a:chExt cx="3194" cy="346"/>
          </a:xfrm>
        </p:grpSpPr>
        <p:sp>
          <p:nvSpPr>
            <p:cNvPr id="48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50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51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53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4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56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2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9" cy="1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 smtClean="0">
                    <a:solidFill>
                      <a:srgbClr val="7030A0"/>
                    </a:solidFill>
                  </a:rPr>
                  <a:t>3</a:t>
                </a:r>
                <a:endParaRPr lang="en-US" b="1" dirty="0">
                  <a:solidFill>
                    <a:srgbClr val="7030A0"/>
                  </a:solidFill>
                </a:endParaRPr>
              </a:p>
            </p:txBody>
          </p:sp>
        </p:grpSp>
      </p:grpSp>
      <p:sp>
        <p:nvSpPr>
          <p:cNvPr id="22" name="Прямоугольник 21"/>
          <p:cNvSpPr/>
          <p:nvPr/>
        </p:nvSpPr>
        <p:spPr>
          <a:xfrm>
            <a:off x="7563245" y="4431672"/>
            <a:ext cx="4502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0" dirty="0" smtClean="0">
                <a:solidFill>
                  <a:schemeClr val="accent1">
                    <a:lumMod val="50000"/>
                  </a:schemeClr>
                </a:solidFill>
                <a:effectLst/>
                <a:latin typeface="Skolar-Light-Cyrillic"/>
              </a:rPr>
              <a:t>Комитет также готов помогать в проведении тренингов по повышению квалификации национальных психологов по работе с вернувшимися.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99174" y="5885943"/>
            <a:ext cx="46878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Skolar-Light-Cyrillic"/>
              </a:rPr>
              <a:t>МККК также поможет установить связи между членами семей на основе запросов на поиск близких, предположительно находящихся в зоне конфликта на Ближнем Востоке.</a:t>
            </a:r>
            <a:endParaRPr lang="ru-RU" sz="1200" b="1" i="0" dirty="0">
              <a:solidFill>
                <a:schemeClr val="accent4">
                  <a:lumMod val="50000"/>
                </a:schemeClr>
              </a:solidFill>
              <a:effectLst/>
              <a:latin typeface="Skolar-Light-Cyrillic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4" y="888421"/>
            <a:ext cx="2079279" cy="1247567"/>
          </a:xfrm>
        </p:spPr>
      </p:pic>
      <p:sp>
        <p:nvSpPr>
          <p:cNvPr id="12" name="Овальная выноска 11"/>
          <p:cNvSpPr/>
          <p:nvPr/>
        </p:nvSpPr>
        <p:spPr>
          <a:xfrm>
            <a:off x="897322" y="2146897"/>
            <a:ext cx="2974080" cy="970246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0" i="0" dirty="0" smtClean="0">
                <a:solidFill>
                  <a:schemeClr val="bg1"/>
                </a:solidFill>
                <a:effectLst/>
                <a:latin typeface="Skolar-Light-Cyrillic"/>
              </a:rPr>
              <a:t>11.06.2019</a:t>
            </a:r>
          </a:p>
        </p:txBody>
      </p:sp>
      <p:sp>
        <p:nvSpPr>
          <p:cNvPr id="24" name="12-конечная звезда 23"/>
          <p:cNvSpPr/>
          <p:nvPr/>
        </p:nvSpPr>
        <p:spPr>
          <a:xfrm>
            <a:off x="2109211" y="1004663"/>
            <a:ext cx="2749966" cy="1519533"/>
          </a:xfrm>
          <a:prstGeom prst="star12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  <a:latin typeface="Skolar-Light-Cyrillic"/>
              </a:rPr>
              <a:t>НОВОСТИ</a:t>
            </a:r>
            <a:endParaRPr lang="ru-RU" b="1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772" y="1168394"/>
            <a:ext cx="28575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ÐÐ°ÑÑÐ¸Ð½ÐºÐ¸ Ð¿Ð¾ Ð·Ð°Ð¿ÑÐ¾ÑÑ Ð³Ð¸Ñ ÐºÐ°ÑÑÐ¸Ð½ÐºÐ°  ÐºÑÐ°ÑÐ½Ð¾Ð³Ð¾ ÐºÑÐµÑÑÐ°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01" y="104932"/>
            <a:ext cx="715514" cy="78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4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1672</TotalTime>
  <Words>549</Words>
  <Application>Microsoft Office PowerPoint</Application>
  <PresentationFormat>Широкоэкранный</PresentationFormat>
  <Paragraphs>68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Skolar-Light-Cyrillic</vt:lpstr>
      <vt:lpstr>Wingdings</vt:lpstr>
      <vt:lpstr>Небеса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51</cp:revision>
  <dcterms:created xsi:type="dcterms:W3CDTF">2019-06-10T15:11:30Z</dcterms:created>
  <dcterms:modified xsi:type="dcterms:W3CDTF">2019-06-13T07:59:32Z</dcterms:modified>
</cp:coreProperties>
</file>