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66" r:id="rId5"/>
    <p:sldId id="275" r:id="rId6"/>
    <p:sldId id="258" r:id="rId7"/>
    <p:sldId id="271" r:id="rId8"/>
    <p:sldId id="259" r:id="rId9"/>
    <p:sldId id="274" r:id="rId10"/>
    <p:sldId id="261" r:id="rId11"/>
    <p:sldId id="272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6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0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09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41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241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11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57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9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066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67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2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13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8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2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40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47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03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39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691074-0B88-4B33-86BE-2119FA2CDFE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CAE22-5BBD-4BD0-994D-833511690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329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72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7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841" y="193183"/>
            <a:ext cx="8150159" cy="6529873"/>
          </a:xfrm>
        </p:spPr>
      </p:pic>
    </p:spTree>
    <p:extLst>
      <p:ext uri="{BB962C8B-B14F-4D97-AF65-F5344CB8AC3E}">
        <p14:creationId xmlns:p14="http://schemas.microsoft.com/office/powerpoint/2010/main" xmlns="" val="20540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38" y="880157"/>
            <a:ext cx="9508901" cy="5559279"/>
          </a:xfrm>
        </p:spPr>
      </p:pic>
    </p:spTree>
    <p:extLst>
      <p:ext uri="{BB962C8B-B14F-4D97-AF65-F5344CB8AC3E}">
        <p14:creationId xmlns:p14="http://schemas.microsoft.com/office/powerpoint/2010/main" xmlns="" val="34569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0543" y="1589068"/>
            <a:ext cx="3715139" cy="37151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32" y="355276"/>
            <a:ext cx="7842900" cy="61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6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39" y="249595"/>
            <a:ext cx="9177362" cy="6435217"/>
          </a:xfrm>
        </p:spPr>
      </p:pic>
    </p:spTree>
    <p:extLst>
      <p:ext uri="{BB962C8B-B14F-4D97-AF65-F5344CB8AC3E}">
        <p14:creationId xmlns:p14="http://schemas.microsoft.com/office/powerpoint/2010/main" xmlns="" val="33356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292" y="436571"/>
            <a:ext cx="7366282" cy="6119651"/>
          </a:xfrm>
        </p:spPr>
      </p:pic>
    </p:spTree>
    <p:extLst>
      <p:ext uri="{BB962C8B-B14F-4D97-AF65-F5344CB8AC3E}">
        <p14:creationId xmlns:p14="http://schemas.microsoft.com/office/powerpoint/2010/main" xmlns="" val="12727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08" y="146565"/>
            <a:ext cx="8833628" cy="6576924"/>
          </a:xfrm>
        </p:spPr>
      </p:pic>
    </p:spTree>
    <p:extLst>
      <p:ext uri="{BB962C8B-B14F-4D97-AF65-F5344CB8AC3E}">
        <p14:creationId xmlns:p14="http://schemas.microsoft.com/office/powerpoint/2010/main" xmlns="" val="31176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48" y="262475"/>
            <a:ext cx="8643848" cy="6482886"/>
          </a:xfrm>
        </p:spPr>
      </p:pic>
    </p:spTree>
    <p:extLst>
      <p:ext uri="{BB962C8B-B14F-4D97-AF65-F5344CB8AC3E}">
        <p14:creationId xmlns:p14="http://schemas.microsoft.com/office/powerpoint/2010/main" xmlns="" val="24780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487" y="275352"/>
            <a:ext cx="8682385" cy="6331509"/>
          </a:xfrm>
        </p:spPr>
      </p:pic>
    </p:spTree>
    <p:extLst>
      <p:ext uri="{BB962C8B-B14F-4D97-AF65-F5344CB8AC3E}">
        <p14:creationId xmlns:p14="http://schemas.microsoft.com/office/powerpoint/2010/main" xmlns="" val="42491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315" y="1258474"/>
            <a:ext cx="10926988" cy="5026415"/>
          </a:xfrm>
        </p:spPr>
      </p:pic>
    </p:spTree>
    <p:extLst>
      <p:ext uri="{BB962C8B-B14F-4D97-AF65-F5344CB8AC3E}">
        <p14:creationId xmlns:p14="http://schemas.microsoft.com/office/powerpoint/2010/main" xmlns="" val="2930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223" y="172323"/>
            <a:ext cx="8785447" cy="6589086"/>
          </a:xfrm>
        </p:spPr>
      </p:pic>
    </p:spTree>
    <p:extLst>
      <p:ext uri="{BB962C8B-B14F-4D97-AF65-F5344CB8AC3E}">
        <p14:creationId xmlns:p14="http://schemas.microsoft.com/office/powerpoint/2010/main" xmlns="" val="30502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06130" cy="6858000"/>
          </a:xfrm>
        </p:spPr>
      </p:pic>
    </p:spTree>
    <p:extLst>
      <p:ext uri="{BB962C8B-B14F-4D97-AF65-F5344CB8AC3E}">
        <p14:creationId xmlns:p14="http://schemas.microsoft.com/office/powerpoint/2010/main" xmlns="" val="29554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34" y="336809"/>
            <a:ext cx="10196934" cy="6373084"/>
          </a:xfrm>
        </p:spPr>
      </p:pic>
    </p:spTree>
    <p:extLst>
      <p:ext uri="{BB962C8B-B14F-4D97-AF65-F5344CB8AC3E}">
        <p14:creationId xmlns:p14="http://schemas.microsoft.com/office/powerpoint/2010/main" xmlns="" val="21053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22" y="185201"/>
            <a:ext cx="8463545" cy="6347659"/>
          </a:xfrm>
        </p:spPr>
      </p:pic>
    </p:spTree>
    <p:extLst>
      <p:ext uri="{BB962C8B-B14F-4D97-AF65-F5344CB8AC3E}">
        <p14:creationId xmlns:p14="http://schemas.microsoft.com/office/powerpoint/2010/main" xmlns="" val="30784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79" y="107928"/>
            <a:ext cx="9377943" cy="6647091"/>
          </a:xfrm>
        </p:spPr>
      </p:pic>
    </p:spTree>
    <p:extLst>
      <p:ext uri="{BB962C8B-B14F-4D97-AF65-F5344CB8AC3E}">
        <p14:creationId xmlns:p14="http://schemas.microsoft.com/office/powerpoint/2010/main" xmlns="" val="31632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68248" cy="6849935"/>
          </a:xfrm>
        </p:spPr>
      </p:pic>
    </p:spTree>
    <p:extLst>
      <p:ext uri="{BB962C8B-B14F-4D97-AF65-F5344CB8AC3E}">
        <p14:creationId xmlns:p14="http://schemas.microsoft.com/office/powerpoint/2010/main" xmlns="" val="9635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561" y="0"/>
            <a:ext cx="6230983" cy="6858000"/>
          </a:xfrm>
        </p:spPr>
      </p:pic>
    </p:spTree>
    <p:extLst>
      <p:ext uri="{BB962C8B-B14F-4D97-AF65-F5344CB8AC3E}">
        <p14:creationId xmlns:p14="http://schemas.microsoft.com/office/powerpoint/2010/main" xmlns="" val="34751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23" y="204752"/>
            <a:ext cx="8656349" cy="6492262"/>
          </a:xfrm>
        </p:spPr>
      </p:pic>
    </p:spTree>
    <p:extLst>
      <p:ext uri="{BB962C8B-B14F-4D97-AF65-F5344CB8AC3E}">
        <p14:creationId xmlns:p14="http://schemas.microsoft.com/office/powerpoint/2010/main" xmlns="" val="29941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69" y="104987"/>
            <a:ext cx="9974973" cy="6649981"/>
          </a:xfrm>
        </p:spPr>
      </p:pic>
    </p:spTree>
    <p:extLst>
      <p:ext uri="{BB962C8B-B14F-4D97-AF65-F5344CB8AC3E}">
        <p14:creationId xmlns:p14="http://schemas.microsoft.com/office/powerpoint/2010/main" xmlns="" val="3003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84" y="263704"/>
            <a:ext cx="8586396" cy="6439796"/>
          </a:xfrm>
        </p:spPr>
      </p:pic>
    </p:spTree>
    <p:extLst>
      <p:ext uri="{BB962C8B-B14F-4D97-AF65-F5344CB8AC3E}">
        <p14:creationId xmlns:p14="http://schemas.microsoft.com/office/powerpoint/2010/main" xmlns="" val="37582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0</Words>
  <Application>Microsoft Office PowerPoint</Application>
  <PresentationFormat>Произвольный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Daler</dc:creator>
  <cp:lastModifiedBy>User</cp:lastModifiedBy>
  <cp:revision>6</cp:revision>
  <dcterms:created xsi:type="dcterms:W3CDTF">2016-04-17T18:38:33Z</dcterms:created>
  <dcterms:modified xsi:type="dcterms:W3CDTF">2016-04-18T08:28:07Z</dcterms:modified>
</cp:coreProperties>
</file>